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320800" cy="1282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787400" y="787400"/>
            <a:ext cx="0" cy="952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54100" y="787400"/>
            <a:ext cx="0" cy="952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447800" y="787400"/>
            <a:ext cx="0" cy="914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6" name=""/>
          <p:cNvSpPr/>
          <p:nvPr/>
        </p:nvSpPr>
        <p:spPr>
          <a:xfrm>
            <a:off x="6858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7" name=""/>
          <p:cNvSpPr/>
          <p:nvPr/>
        </p:nvSpPr>
        <p:spPr>
          <a:xfrm>
            <a:off x="9525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8" name=""/>
          <p:cNvSpPr/>
          <p:nvPr/>
        </p:nvSpPr>
        <p:spPr>
          <a:xfrm>
            <a:off x="13589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9" name=""/>
          <p:cNvCxnSpPr/>
          <p:nvPr/>
        </p:nvCxnSpPr>
        <p:spPr>
          <a:xfrm>
            <a:off x="793750" y="8953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117600" y="812800"/>
            <a:ext cx="266700" cy="194733"/>
          </a:xfrm>
          <a:custGeom>
            <a:pathLst>
              <a:path w="266700" h="194733">
                <a:moveTo>
                  <a:pt x="0" y="0"/>
                </a:moveTo>
                <a:lnTo>
                  <a:pt x="266700" y="0"/>
                </a:lnTo>
                <a:lnTo>
                  <a:pt x="177800" y="194733"/>
                </a:lnTo>
                <a:lnTo>
                  <a:pt x="0" y="194733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rgbClr val="808000"/>
              </a:gs>
              <a:gs pos="100000">
                <a:srgbClr val="E5E5CC"/>
              </a:gs>
            </a:gsLst>
            <a:lin ang="5400000" scaled="1"/>
          </a:gra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895350" y="990600"/>
            <a:ext cx="50800" cy="220133"/>
          </a:xfrm>
          <a:custGeom>
            <a:pathLst>
              <a:path w="50800" h="220133">
                <a:moveTo>
                  <a:pt x="50800" y="25400"/>
                </a:moveTo>
                <a:cubicBezTo>
                  <a:pt x="50800" y="39428"/>
                  <a:pt x="39428" y="50800"/>
                  <a:pt x="25400" y="50800"/>
                </a:cubicBezTo>
                <a:cubicBezTo>
                  <a:pt x="11371" y="50800"/>
                  <a:pt x="0" y="39428"/>
                  <a:pt x="0" y="25400"/>
                </a:cubicBezTo>
                <a:cubicBezTo>
                  <a:pt x="0" y="11371"/>
                  <a:pt x="11371" y="0"/>
                  <a:pt x="25400" y="0"/>
                </a:cubicBezTo>
                <a:cubicBezTo>
                  <a:pt x="39428" y="0"/>
                  <a:pt x="50800" y="11371"/>
                  <a:pt x="50800" y="25400"/>
                </a:cubicBezTo>
                <a:close/>
                <a:moveTo>
                  <a:pt x="50800" y="110066"/>
                </a:moveTo>
                <a:cubicBezTo>
                  <a:pt x="50800" y="124094"/>
                  <a:pt x="39428" y="135466"/>
                  <a:pt x="25400" y="135466"/>
                </a:cubicBezTo>
                <a:cubicBezTo>
                  <a:pt x="11371" y="135466"/>
                  <a:pt x="0" y="124094"/>
                  <a:pt x="0" y="110066"/>
                </a:cubicBezTo>
                <a:cubicBezTo>
                  <a:pt x="0" y="96038"/>
                  <a:pt x="11371" y="84666"/>
                  <a:pt x="25400" y="84666"/>
                </a:cubicBezTo>
                <a:cubicBezTo>
                  <a:pt x="39428" y="84666"/>
                  <a:pt x="50800" y="96038"/>
                  <a:pt x="50800" y="110066"/>
                </a:cubicBezTo>
                <a:close/>
                <a:moveTo>
                  <a:pt x="50800" y="194733"/>
                </a:moveTo>
                <a:cubicBezTo>
                  <a:pt x="50800" y="208761"/>
                  <a:pt x="39428" y="220133"/>
                  <a:pt x="25400" y="220133"/>
                </a:cubicBezTo>
                <a:cubicBezTo>
                  <a:pt x="11371" y="220133"/>
                  <a:pt x="0" y="208761"/>
                  <a:pt x="0" y="194733"/>
                </a:cubicBezTo>
                <a:cubicBezTo>
                  <a:pt x="0" y="180705"/>
                  <a:pt x="11371" y="169333"/>
                  <a:pt x="25400" y="169333"/>
                </a:cubicBezTo>
                <a:cubicBezTo>
                  <a:pt x="39428" y="169333"/>
                  <a:pt x="50800" y="180705"/>
                  <a:pt x="50800" y="194733"/>
                </a:cubicBezTo>
                <a:close/>
              </a:path>
            </a:pathLst>
          </a:custGeom>
          <a:solidFill>
            <a:srgbClr val="000000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2" name=""/>
          <p:cNvCxnSpPr/>
          <p:nvPr/>
        </p:nvCxnSpPr>
        <p:spPr>
          <a:xfrm flipH="1">
            <a:off x="793750" y="1301750"/>
            <a:ext cx="254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3" name=""/>
          <p:cNvSpPr/>
          <p:nvPr/>
        </p:nvSpPr>
        <p:spPr>
          <a:xfrm>
            <a:off x="717550" y="1333500"/>
            <a:ext cx="139700" cy="152400"/>
          </a:xfrm>
          <a:custGeom>
            <a:pathLst>
              <a:path w="139700" h="152400">
                <a:moveTo>
                  <a:pt x="139700" y="76200"/>
                </a:moveTo>
                <a:cubicBezTo>
                  <a:pt x="139700" y="118284"/>
                  <a:pt x="108427" y="152400"/>
                  <a:pt x="69850" y="152400"/>
                </a:cubicBezTo>
                <a:cubicBezTo>
                  <a:pt x="31272" y="152400"/>
                  <a:pt x="0" y="118284"/>
                  <a:pt x="0" y="76200"/>
                </a:cubicBezTo>
                <a:cubicBezTo>
                  <a:pt x="0" y="34115"/>
                  <a:pt x="31272" y="0"/>
                  <a:pt x="69850" y="0"/>
                </a:cubicBezTo>
                <a:cubicBezTo>
                  <a:pt x="108427" y="0"/>
                  <a:pt x="139700" y="34115"/>
                  <a:pt x="139700" y="76200"/>
                </a:cubicBezTo>
                <a:close/>
              </a:path>
            </a:pathLst>
          </a:custGeom>
          <a:solidFill>
            <a:srgbClr val="0000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4" name=""/>
          <p:cNvCxnSpPr/>
          <p:nvPr/>
        </p:nvCxnSpPr>
        <p:spPr>
          <a:xfrm>
            <a:off x="1417637" y="1557337"/>
            <a:ext cx="60325" cy="6667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 flipH="1">
            <a:off x="1417637" y="1557337"/>
            <a:ext cx="60325" cy="66675"/>
          </a:xfrm>
          <a:prstGeom prst="line"/>
          <a:ln w="12700">
            <a:prstDash val="soli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