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661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38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53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9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6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53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7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6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1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2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76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A6BAF-EC91-42BE-8520-83A17E0449B5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C4893-D5D8-4006-B5FB-2629AE778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7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10200" y="2948474"/>
            <a:ext cx="1371600" cy="961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42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2016-03-06T20:52:13Z</dcterms:created>
  <dcterms:modified xsi:type="dcterms:W3CDTF">2016-03-06T20:52:19Z</dcterms:modified>
</cp:coreProperties>
</file>