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29" r:id="rId1"/>
  </p:sldMasterIdLst>
  <p:notesMasterIdLst>
    <p:notesMasterId r:id="rId3"/>
  </p:notesMasterIdLst>
  <p:handoutMasterIdLst>
    <p:handoutMasterId r:id="rId4"/>
  </p:handoutMasterIdLst>
  <p:sldIdLst>
    <p:sldId id="342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00"/>
    <a:srgbClr val="FF0000"/>
    <a:srgbClr val="FFFF99"/>
    <a:srgbClr val="0000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9" autoAdjust="0"/>
    <p:restoredTop sz="94581" autoAdjust="0"/>
  </p:normalViewPr>
  <p:slideViewPr>
    <p:cSldViewPr>
      <p:cViewPr varScale="1">
        <p:scale>
          <a:sx n="84" d="100"/>
          <a:sy n="84" d="100"/>
        </p:scale>
        <p:origin x="725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r>
              <a:rPr lang="en-US" altLang="en-US"/>
              <a:t>UTHM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r>
              <a:rPr lang="en-US" altLang="en-US"/>
              <a:t>Dr. Waluyo Adi Siswanto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r>
              <a:rPr lang="en-US" altLang="en-US"/>
              <a:t>Dynamics - Lecture 5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63BB94FE-4170-4B30-BCA1-85076DC3D0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08171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r>
              <a:rPr lang="en-US" altLang="en-US"/>
              <a:t>UTHM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r>
              <a:rPr lang="en-US" altLang="en-US"/>
              <a:t>Dr. Waluyo Adi Siswanto</a:t>
            </a: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r>
              <a:rPr lang="en-US" altLang="en-US"/>
              <a:t>Dynamics - Lecture 5</a:t>
            </a: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3CA0D548-FE55-4586-981A-0CDAB41ED4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112296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 anchor="b"/>
          <a:lstStyle>
            <a:lvl1pPr algn="l">
              <a:defRPr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517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BEAC8F7-6E89-49F8-AE2C-CC73A571F33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35175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80A87-3B79-4968-91E3-C3543428E4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2577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9324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9324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DD2B3-C880-4F2F-986D-BE54AF212C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19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91AE9-DC3A-49E3-AF15-12A215B489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0721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5F2D9-99B2-499B-AE43-3492A5E07E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190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484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484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E08C2-7591-4477-85FE-FBF48155D8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306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CFBD6-5B39-43AA-823A-51D86FF65A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221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34BB85-56B2-44BB-B816-9A890B84D2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64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0577F-C768-4810-98B6-19D867F401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2255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FFDD5-0C58-4760-B715-50BEC54607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9529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544731-073F-45E8-B306-A4E3AE59C7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7985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304800"/>
            <a:ext cx="709930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48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34148" name="AutoShape 4"/>
          <p:cNvSpPr>
            <a:spLocks noChangeArrowheads="1"/>
          </p:cNvSpPr>
          <p:nvPr/>
        </p:nvSpPr>
        <p:spPr bwMode="auto">
          <a:xfrm>
            <a:off x="609600" y="1374775"/>
            <a:ext cx="7958138" cy="109538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134149" name="Line 5"/>
          <p:cNvSpPr>
            <a:spLocks noChangeShapeType="1"/>
          </p:cNvSpPr>
          <p:nvPr/>
        </p:nvSpPr>
        <p:spPr bwMode="auto">
          <a:xfrm flipV="1">
            <a:off x="609600" y="638175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5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453188"/>
            <a:ext cx="19812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3415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341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19812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58E9201-22C3-47F4-BD18-676E34EC189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5958" name="Object 22"/>
          <p:cNvGraphicFramePr>
            <a:graphicFrameLocks noChangeAspect="1"/>
          </p:cNvGraphicFramePr>
          <p:nvPr/>
        </p:nvGraphicFramePr>
        <p:xfrm>
          <a:off x="3806825" y="5440363"/>
          <a:ext cx="1101725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5990" name="Equation" r:id="rId3" imgW="647640" imgH="444240" progId="Equation.DSMT4">
                  <p:embed/>
                </p:oleObj>
              </mc:Choice>
              <mc:Fallback>
                <p:oleObj name="Equation" r:id="rId3" imgW="647640" imgH="44424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6825" y="5440363"/>
                        <a:ext cx="1101725" cy="7524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158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5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Profile">
  <a:themeElements>
    <a:clrScheme name="1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defRPr>
        </a:defPPr>
      </a:lstStyle>
    </a:lnDef>
  </a:objectDefaults>
  <a:extraClrSchemeLst>
    <a:extraClrScheme>
      <a:clrScheme name="1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WAS UTHM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Times New Roman</vt:lpstr>
      <vt:lpstr>Verdana</vt:lpstr>
      <vt:lpstr>Wingdings</vt:lpstr>
      <vt:lpstr>1_Profile</vt:lpstr>
      <vt:lpstr>Equation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2025-10-08T23:22:36Z</dcterms:created>
  <dcterms:modified xsi:type="dcterms:W3CDTF">2025-10-09T00:04:22Z</dcterms:modified>
</cp:coreProperties>
</file>