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74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747" autoAdjust="0"/>
  </p:normalViewPr>
  <p:slideViewPr>
    <p:cSldViewPr>
      <p:cViewPr varScale="1">
        <p:scale>
          <a:sx n="63" d="100"/>
          <a:sy n="63" d="100"/>
        </p:scale>
        <p:origin x="-16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lang="fr-CA" dirty="0"/>
            </a:lvl1pPr>
          </a:lstStyle>
          <a:p>
            <a:r>
              <a:rPr lang="fr-FR" dirty="0" smtClean="0"/>
              <a:t>Cliquez pour modifier le style du titre</a:t>
            </a:r>
            <a:endParaRPr lang="fr-CA" dirty="0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864B-F8E1-4482-93D4-177AF8688E6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8970A-574C-4727-9B30-9CBA1E32D9EE}" type="datetimeFigureOut">
              <a:rPr lang="fr-FR" smtClean="0"/>
              <a:pPr/>
              <a:t>06/03/2025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914400" rtl="0" eaLnBrk="1" latinLnBrk="0" hangingPunct="1">
        <a:spcBef>
          <a:spcPct val="0"/>
        </a:spcBef>
        <a:buNone/>
        <a:defRPr lang="fr-CA" sz="44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fr-FR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fr-FR" sz="2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fr-FR" sz="2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fr-FR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fr-CA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3"/>
          <p:cNvGrpSpPr>
            <a:grpSpLocks/>
          </p:cNvGrpSpPr>
          <p:nvPr/>
        </p:nvGrpSpPr>
        <p:grpSpPr bwMode="auto">
          <a:xfrm>
            <a:off x="395288" y="984251"/>
            <a:ext cx="8424863" cy="1382713"/>
            <a:chOff x="311" y="1208"/>
            <a:chExt cx="5307" cy="871"/>
          </a:xfrm>
        </p:grpSpPr>
        <p:sp>
          <p:nvSpPr>
            <p:cNvPr id="3" name="AutoShape 11"/>
            <p:cNvSpPr>
              <a:spLocks noChangeArrowheads="1"/>
            </p:cNvSpPr>
            <p:nvPr/>
          </p:nvSpPr>
          <p:spPr bwMode="auto">
            <a:xfrm>
              <a:off x="311" y="1208"/>
              <a:ext cx="1495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Gestion du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changement &amp; «orientation client»</a:t>
              </a:r>
            </a:p>
          </p:txBody>
        </p:sp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4166" y="1263"/>
              <a:ext cx="1452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Conditions de succès &amp; «orientation client»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2025-03-06T11:17:15Z</dcterms:created>
  <dcterms:modified xsi:type="dcterms:W3CDTF">2025-03-06T11:17:33Z</dcterms:modified>
</cp:coreProperties>
</file>