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7" autoAdjust="0"/>
    <p:restoredTop sz="94660"/>
  </p:normalViewPr>
  <p:slideViewPr>
    <p:cSldViewPr snapToGrid="0">
      <p:cViewPr varScale="1">
        <p:scale>
          <a:sx n="60" d="100"/>
          <a:sy n="60" d="100"/>
        </p:scale>
        <p:origin x="58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70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9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5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0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1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7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5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27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6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6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6DA46-1D7D-4300-A920-6ECD3ED308FE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F60A4-7930-49C1-8217-0F9FB016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8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d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57701" y="1790701"/>
            <a:ext cx="1881188" cy="188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1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</dc:creator>
  <cp:lastModifiedBy>luke</cp:lastModifiedBy>
  <cp:revision>1</cp:revision>
  <dcterms:created xsi:type="dcterms:W3CDTF">2018-10-13T19:46:32Z</dcterms:created>
  <dcterms:modified xsi:type="dcterms:W3CDTF">2018-10-13T19:47:06Z</dcterms:modified>
</cp:coreProperties>
</file>