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10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762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3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83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088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24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961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550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51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800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906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D8B41-4BCA-4B89-AF1D-8A4148D47D5B}" type="datetimeFigureOut">
              <a:rPr lang="es-ES" smtClean="0"/>
              <a:t>14/11/2017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CE0C9-B8DE-445A-8BAE-A28C8688BF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007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2"/>
          <p:cNvSpPr/>
          <p:nvPr/>
        </p:nvSpPr>
        <p:spPr>
          <a:xfrm>
            <a:off x="3995936" y="1772816"/>
            <a:ext cx="1771135" cy="9391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밑줄 긋기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407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1</cp:revision>
  <dcterms:created xsi:type="dcterms:W3CDTF">2017-11-14T10:39:41Z</dcterms:created>
  <dcterms:modified xsi:type="dcterms:W3CDTF">2017-11-14T10:40:05Z</dcterms:modified>
</cp:coreProperties>
</file>