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397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471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0647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64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80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393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2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75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489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967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16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283D3-6DE2-4151-83FA-2EBEA4DABFEF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F794C-7954-4BC8-BA86-958352E05F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78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3"/>
          <p:cNvSpPr/>
          <p:nvPr/>
        </p:nvSpPr>
        <p:spPr>
          <a:xfrm>
            <a:off x="3995936" y="2276872"/>
            <a:ext cx="1771135" cy="9391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회전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49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1</cp:revision>
  <dcterms:created xsi:type="dcterms:W3CDTF">2017-11-14T10:00:36Z</dcterms:created>
  <dcterms:modified xsi:type="dcterms:W3CDTF">2017-11-14T10:01:25Z</dcterms:modified>
</cp:coreProperties>
</file>