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8" autoAdjust="0"/>
    <p:restoredTop sz="94660"/>
  </p:normalViewPr>
  <p:slideViewPr>
    <p:cSldViewPr snapToGrid="0">
      <p:cViewPr varScale="1">
        <p:scale>
          <a:sx n="45" d="100"/>
          <a:sy n="45" d="100"/>
        </p:scale>
        <p:origin x="66" y="15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445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170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47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602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82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711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36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384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5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08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918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9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258594" y="4489269"/>
            <a:ext cx="3004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more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2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remov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remov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8" dur="1000" autoRev="1" fill="remov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remov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Here is some more</dc:title>
  <dc:creator>luke</dc:creator>
  <cp:lastModifiedBy>luke</cp:lastModifiedBy>
  <cp:revision>3</cp:revision>
  <dcterms:created xsi:type="dcterms:W3CDTF">2016-11-21T07:48:44Z</dcterms:created>
  <dcterms:modified xsi:type="dcterms:W3CDTF">2016-11-29T21:28:53Z</dcterms:modified>
</cp:coreProperties>
</file>