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6B2BF-6029-4D3A-A16D-EA28068261E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1502-457B-4C7C-BB01-6C84C779A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782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6B2BF-6029-4D3A-A16D-EA28068261E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1502-457B-4C7C-BB01-6C84C779A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58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6B2BF-6029-4D3A-A16D-EA28068261E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1502-457B-4C7C-BB01-6C84C779A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233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6B2BF-6029-4D3A-A16D-EA28068261E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1502-457B-4C7C-BB01-6C84C779A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45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6B2BF-6029-4D3A-A16D-EA28068261E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1502-457B-4C7C-BB01-6C84C779A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074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6B2BF-6029-4D3A-A16D-EA28068261E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1502-457B-4C7C-BB01-6C84C779A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166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6B2BF-6029-4D3A-A16D-EA28068261E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1502-457B-4C7C-BB01-6C84C779A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7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6B2BF-6029-4D3A-A16D-EA28068261E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1502-457B-4C7C-BB01-6C84C779A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477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6B2BF-6029-4D3A-A16D-EA28068261E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1502-457B-4C7C-BB01-6C84C779A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471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6B2BF-6029-4D3A-A16D-EA28068261E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1502-457B-4C7C-BB01-6C84C779A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56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6B2BF-6029-4D3A-A16D-EA28068261E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1502-457B-4C7C-BB01-6C84C779A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91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6B2BF-6029-4D3A-A16D-EA28068261E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E1502-457B-4C7C-BB01-6C84C779A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24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885244" y="1207911"/>
            <a:ext cx="1952978" cy="11288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82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2017-09-07T15:54:59Z</dcterms:created>
  <dcterms:modified xsi:type="dcterms:W3CDTF">2017-09-07T16:02:05Z</dcterms:modified>
</cp:coreProperties>
</file>