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58859200"/>
        <c:axId val="458859592"/>
      </c:barChart>
      <c:catAx>
        <c:axId val="4588592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8859592"/>
        <c:crosses val="autoZero"/>
        <c:auto val="1"/>
        <c:lblAlgn val="ctr"/>
        <c:lblOffset val="100"/>
        <c:noMultiLvlLbl val="0"/>
      </c:catAx>
      <c:valAx>
        <c:axId val="4588595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88592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05DE-1414-4C78-B423-ED15472ECABF}" type="datetimeFigureOut">
              <a:rPr lang="en-US" smtClean="0"/>
              <a:t>8/29/2017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31A54-039F-45C5-B6B0-7374E7F3C3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1699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05DE-1414-4C78-B423-ED15472ECABF}" type="datetimeFigureOut">
              <a:rPr lang="en-US" smtClean="0"/>
              <a:t>8/29/2017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31A54-039F-45C5-B6B0-7374E7F3C3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268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05DE-1414-4C78-B423-ED15472ECABF}" type="datetimeFigureOut">
              <a:rPr lang="en-US" smtClean="0"/>
              <a:t>8/29/2017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31A54-039F-45C5-B6B0-7374E7F3C3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7423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05DE-1414-4C78-B423-ED15472ECABF}" type="datetimeFigureOut">
              <a:rPr lang="en-US" smtClean="0"/>
              <a:t>8/29/2017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31A54-039F-45C5-B6B0-7374E7F3C3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8284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05DE-1414-4C78-B423-ED15472ECABF}" type="datetimeFigureOut">
              <a:rPr lang="en-US" smtClean="0"/>
              <a:t>8/29/2017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31A54-039F-45C5-B6B0-7374E7F3C3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1412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05DE-1414-4C78-B423-ED15472ECABF}" type="datetimeFigureOut">
              <a:rPr lang="en-US" smtClean="0"/>
              <a:t>8/29/2017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31A54-039F-45C5-B6B0-7374E7F3C3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880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05DE-1414-4C78-B423-ED15472ECABF}" type="datetimeFigureOut">
              <a:rPr lang="en-US" smtClean="0"/>
              <a:t>8/29/2017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31A54-039F-45C5-B6B0-7374E7F3C3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7350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05DE-1414-4C78-B423-ED15472ECABF}" type="datetimeFigureOut">
              <a:rPr lang="en-US" smtClean="0"/>
              <a:t>8/29/2017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31A54-039F-45C5-B6B0-7374E7F3C3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98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05DE-1414-4C78-B423-ED15472ECABF}" type="datetimeFigureOut">
              <a:rPr lang="en-US" smtClean="0"/>
              <a:t>8/29/2017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31A54-039F-45C5-B6B0-7374E7F3C3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1848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05DE-1414-4C78-B423-ED15472ECABF}" type="datetimeFigureOut">
              <a:rPr lang="en-US" smtClean="0"/>
              <a:t>8/29/2017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31A54-039F-45C5-B6B0-7374E7F3C3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0940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05DE-1414-4C78-B423-ED15472ECABF}" type="datetimeFigureOut">
              <a:rPr lang="en-US" smtClean="0"/>
              <a:t>8/29/2017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31A54-039F-45C5-B6B0-7374E7F3C3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7934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205DE-1414-4C78-B423-ED15472ECABF}" type="datetimeFigureOut">
              <a:rPr lang="en-US" smtClean="0"/>
              <a:t>8/29/2017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631A54-039F-45C5-B6B0-7374E7F3C3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4825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2474606480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34246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2017-08-29T14:38:30Z</dcterms:created>
  <dcterms:modified xsi:type="dcterms:W3CDTF">2017-08-29T14:38:34Z</dcterms:modified>
</cp:coreProperties>
</file>