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9/10/2017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487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9/10/2017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560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9/10/2017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207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9/10/2017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938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9/10/2017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05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9/10/2017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25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9/10/2017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873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9/10/2017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46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9/10/2017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61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9/10/2017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453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9/10/2017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321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C523A-C00C-47E0-BC93-A0A2F6B48905}" type="datetimeFigureOut">
              <a:rPr lang="en-US" smtClean="0"/>
              <a:t>9/10/2017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0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82091" y="852055"/>
            <a:ext cx="3429000" cy="1288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048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2017-08-16T14:47:26Z</dcterms:created>
  <dcterms:modified xsi:type="dcterms:W3CDTF">2017-09-10T21:31:54Z</dcterms:modified>
</cp:coreProperties>
</file>