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5402F-C538-43FF-A0A9-DD74E3BAF481}" type="datetimeFigureOut">
              <a:rPr lang="en-US" smtClean="0"/>
              <a:t>8/8/2017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7D92B-2FAD-4900-82DD-5F26B7D5F5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5712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5402F-C538-43FF-A0A9-DD74E3BAF481}" type="datetimeFigureOut">
              <a:rPr lang="en-US" smtClean="0"/>
              <a:t>8/8/2017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7D92B-2FAD-4900-82DD-5F26B7D5F5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676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5402F-C538-43FF-A0A9-DD74E3BAF481}" type="datetimeFigureOut">
              <a:rPr lang="en-US" smtClean="0"/>
              <a:t>8/8/2017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7D92B-2FAD-4900-82DD-5F26B7D5F5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7883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5402F-C538-43FF-A0A9-DD74E3BAF481}" type="datetimeFigureOut">
              <a:rPr lang="en-US" smtClean="0"/>
              <a:t>8/8/2017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7D92B-2FAD-4900-82DD-5F26B7D5F5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2818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5402F-C538-43FF-A0A9-DD74E3BAF481}" type="datetimeFigureOut">
              <a:rPr lang="en-US" smtClean="0"/>
              <a:t>8/8/2017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7D92B-2FAD-4900-82DD-5F26B7D5F5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443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5402F-C538-43FF-A0A9-DD74E3BAF481}" type="datetimeFigureOut">
              <a:rPr lang="en-US" smtClean="0"/>
              <a:t>8/8/2017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7D92B-2FAD-4900-82DD-5F26B7D5F5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0509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5402F-C538-43FF-A0A9-DD74E3BAF481}" type="datetimeFigureOut">
              <a:rPr lang="en-US" smtClean="0"/>
              <a:t>8/8/2017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7D92B-2FAD-4900-82DD-5F26B7D5F5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2341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5402F-C538-43FF-A0A9-DD74E3BAF481}" type="datetimeFigureOut">
              <a:rPr lang="en-US" smtClean="0"/>
              <a:t>8/8/2017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7D92B-2FAD-4900-82DD-5F26B7D5F5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8055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5402F-C538-43FF-A0A9-DD74E3BAF481}" type="datetimeFigureOut">
              <a:rPr lang="en-US" smtClean="0"/>
              <a:t>8/8/2017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7D92B-2FAD-4900-82DD-5F26B7D5F5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72890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5402F-C538-43FF-A0A9-DD74E3BAF481}" type="datetimeFigureOut">
              <a:rPr lang="en-US" smtClean="0"/>
              <a:t>8/8/2017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7D92B-2FAD-4900-82DD-5F26B7D5F5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42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5402F-C538-43FF-A0A9-DD74E3BAF481}" type="datetimeFigureOut">
              <a:rPr lang="en-US" smtClean="0"/>
              <a:t>8/8/2017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7D92B-2FAD-4900-82DD-5F26B7D5F5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30173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95402F-C538-43FF-A0A9-DD74E3BAF481}" type="datetimeFigureOut">
              <a:rPr lang="en-US" smtClean="0"/>
              <a:t>8/8/2017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97D92B-2FAD-4900-82DD-5F26B7D5F5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1929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278082" y="1122363"/>
            <a:ext cx="2223654" cy="18182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391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-4.81481E-6 L 0.39037 -0.0006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518" y="-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2017-08-08T16:36:10Z</dcterms:created>
  <dcterms:modified xsi:type="dcterms:W3CDTF">2017-08-08T16:36:13Z</dcterms:modified>
</cp:coreProperties>
</file>