
<file path=[Content_Types].xml><?xml version="1.0" encoding="utf-8"?>
<Types xmlns="http://schemas.openxmlformats.org/package/2006/content-types">
  <Default Extension="xml" ContentType="application/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/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100" spc="-1" strike="noStrike">
                <a:solidFill>
                  <a:srgbClr val="000000"/>
                </a:solidFill>
                <a:latin typeface="Calibri"/>
              </a:rPr>
              <a:t>Edytuj style wzorca tekstu</a:t>
            </a:r>
            <a:endParaRPr b="0" lang="pl-PL" sz="21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1800" spc="-1" strike="noStrike">
                <a:solidFill>
                  <a:srgbClr val="000000"/>
                </a:solidFill>
                <a:latin typeface="Calibri"/>
              </a:rPr>
              <a:t>Drugi poziom</a:t>
            </a:r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  <a:p>
            <a:pPr lvl="2" marL="857160" indent="-171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1500" spc="-1" strike="noStrike">
                <a:solidFill>
                  <a:srgbClr val="000000"/>
                </a:solidFill>
                <a:latin typeface="Calibri"/>
              </a:rPr>
              <a:t>Trzeci poziom</a:t>
            </a:r>
            <a:endParaRPr b="0" lang="pl-PL" sz="1500" spc="-1" strike="noStrike">
              <a:solidFill>
                <a:srgbClr val="000000"/>
              </a:solidFill>
              <a:latin typeface="Calibri"/>
            </a:endParaRPr>
          </a:p>
          <a:p>
            <a:pPr lvl="3" marL="1200240" indent="-171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1350" spc="-1" strike="noStrike">
                <a:solidFill>
                  <a:srgbClr val="000000"/>
                </a:solidFill>
                <a:latin typeface="Calibri"/>
              </a:rPr>
              <a:t>Czwarty poziom</a:t>
            </a:r>
            <a:endParaRPr b="0" lang="pl-PL" sz="1350" spc="-1" strike="noStrike">
              <a:solidFill>
                <a:srgbClr val="000000"/>
              </a:solidFill>
              <a:latin typeface="Calibri"/>
            </a:endParaRPr>
          </a:p>
          <a:p>
            <a:pPr lvl="4" marL="1542960" indent="-17100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1350" spc="-1" strike="noStrike">
                <a:solidFill>
                  <a:srgbClr val="000000"/>
                </a:solidFill>
                <a:latin typeface="Calibri"/>
              </a:rPr>
              <a:t>Piąty poziom</a:t>
            </a:r>
            <a:endParaRPr b="0" lang="pl-PL" sz="13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0" lang="pl-PL" sz="3300" spc="-1" strike="noStrike">
                <a:solidFill>
                  <a:srgbClr val="000000"/>
                </a:solidFill>
                <a:latin typeface="Calibri Light"/>
              </a:rPr>
              <a:t>Kliknij, aby edytować styl</a:t>
            </a:r>
            <a:endParaRPr b="0" lang="pl-PL" sz="33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281880" y="2975760"/>
            <a:ext cx="275976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pl-PL" sz="2000" spc="-1" strike="noStrike">
                <a:solidFill>
                  <a:srgbClr val="ed7d31"/>
                </a:solidFill>
                <a:latin typeface="Calibri"/>
              </a:rPr>
              <a:t>BBBBBBBBBBBBBBBBBB</a:t>
            </a:r>
            <a:endParaRPr b="0" lang="pl-PL" sz="20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299880" y="3709080"/>
            <a:ext cx="290160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pl-PL" sz="2000" spc="-1" strike="noStrike">
                <a:solidFill>
                  <a:srgbClr val="ed7d31"/>
                </a:solidFill>
                <a:latin typeface="Calibri"/>
              </a:rPr>
              <a:t>DDDDDDDDDDDDDDDDD</a:t>
            </a:r>
            <a:endParaRPr b="0" lang="pl-PL" sz="20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6800400" y="3486960"/>
            <a:ext cx="140184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pl-PL" sz="2000" spc="-1" strike="noStrike">
                <a:solidFill>
                  <a:srgbClr val="000000"/>
                </a:solidFill>
                <a:latin typeface="Calibri"/>
              </a:rPr>
              <a:t>dfgddfdffgd</a:t>
            </a:r>
            <a:endParaRPr b="0" lang="pl-PL" sz="20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304200" y="3425040"/>
            <a:ext cx="286344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pl-PL" sz="2000" spc="-1" strike="noStrike" u="sng">
                <a:solidFill>
                  <a:srgbClr val="ff0000"/>
                </a:solidFill>
                <a:uFillTx/>
                <a:latin typeface="Calibri"/>
              </a:rPr>
              <a:t>CCCCCCCCCCCCCCCCCCCC</a:t>
            </a:r>
            <a:endParaRPr b="0" lang="pl-PL" sz="2000" spc="-1" strike="noStrike">
              <a:latin typeface="Arial"/>
            </a:endParaRPr>
          </a:p>
        </p:txBody>
      </p:sp>
      <p:sp>
        <p:nvSpPr>
          <p:cNvPr id="42" name="CustomShape 5"/>
          <p:cNvSpPr/>
          <p:nvPr/>
        </p:nvSpPr>
        <p:spPr>
          <a:xfrm>
            <a:off x="286200" y="2685240"/>
            <a:ext cx="279792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pl-PL" sz="2000" spc="-1" strike="noStrike" u="sng">
                <a:solidFill>
                  <a:srgbClr val="ff0000"/>
                </a:solidFill>
                <a:uFillTx/>
                <a:latin typeface="Calibri"/>
              </a:rPr>
              <a:t>AAAAAAAAAAAAAAAAA</a:t>
            </a:r>
            <a:endParaRPr b="0" lang="pl-PL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mph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</p:set>
                                    <p:animEffect filter="dissolve" transition="in">
                                      <p:cBhvr additive="repl">
                                        <p:cTn id="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mph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</p:set>
                                    <p:animEffect filter="dissolve" transition="in">
                                      <p:cBhvr additive="repl">
                                        <p:cTn id="23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7654</TotalTime>
  <Application>LibreOfficeDev/6.1.0.0.alpha0$Windows_x86 LibreOffice_project/f23651ff10da2d4bbbc47d0152b5cc321c29f0d1</Application>
  <Words>5</Words>
  <Paragraphs>5</Paragraphs>
  <Company>The OWASP Foundation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2004-04-01T05:35:24Z</dcterms:created>
  <dc:creator/>
  <dc:description>http://www.owasp.org</dc:description>
  <cp:keywords>Application Security</cp:keywords>
  <dc:language>pl-PL</dc:language>
  <cp:lastModifiedBy>Szymon Kłos</cp:lastModifiedBy>
  <dcterms:modified xsi:type="dcterms:W3CDTF">2018-03-15T18:10:07Z</dcterms:modified>
  <cp:revision>220</cp:revision>
  <dc:subject>Application Security</dc:subject>
  <dc:title>OWASP AppSec 2009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low Footer Overwrite">
    <vt:lpwstr>-1</vt:lpwstr>
  </property>
  <property fmtid="{D5CDD505-2E9C-101B-9397-08002B2CF9AE}" pid="3" name="Allow Header Overwrite">
    <vt:lpwstr>-1</vt:lpwstr>
  </property>
  <property fmtid="{D5CDD505-2E9C-101B-9397-08002B2CF9AE}" pid="4" name="AppVersion">
    <vt:lpwstr>16.0000</vt:lpwstr>
  </property>
  <property fmtid="{D5CDD505-2E9C-101B-9397-08002B2CF9AE}" pid="5" name="Company">
    <vt:lpwstr>The OWASP Foundation</vt:lpwstr>
  </property>
  <property fmtid="{D5CDD505-2E9C-101B-9397-08002B2CF9AE}" pid="6" name="Document Author">
    <vt:lpwstr>ACCT04\beardenk</vt:lpwstr>
  </property>
  <property fmtid="{D5CDD505-2E9C-101B-9397-08002B2CF9AE}" pid="7" name="Document Sensitivity">
    <vt:lpwstr>1</vt:lpwstr>
  </property>
  <property fmtid="{D5CDD505-2E9C-101B-9397-08002B2CF9AE}" pid="8" name="HiddenSlides">
    <vt:i4>0</vt:i4>
  </property>
  <property fmtid="{D5CDD505-2E9C-101B-9397-08002B2CF9AE}" pid="9" name="HyperlinksChanged">
    <vt:bool>0</vt:bool>
  </property>
  <property fmtid="{D5CDD505-2E9C-101B-9397-08002B2CF9AE}" pid="10" name="LinksUpToDate">
    <vt:bool>0</vt:bool>
  </property>
  <property fmtid="{D5CDD505-2E9C-101B-9397-08002B2CF9AE}" pid="11" name="MMClips">
    <vt:i4>0</vt:i4>
  </property>
  <property fmtid="{D5CDD505-2E9C-101B-9397-08002B2CF9AE}" pid="12" name="Multiple Selected">
    <vt:lpwstr>-1</vt:lpwstr>
  </property>
  <property fmtid="{D5CDD505-2E9C-101B-9397-08002B2CF9AE}" pid="13" name="Notes">
    <vt:i4>0</vt:i4>
  </property>
  <property fmtid="{D5CDD505-2E9C-101B-9397-08002B2CF9AE}" pid="14" name="OCI Additional Info">
    <vt:lpwstr/>
  </property>
  <property fmtid="{D5CDD505-2E9C-101B-9397-08002B2CF9AE}" pid="15" name="OCI Restriction">
    <vt:bool>0</vt:bool>
  </property>
  <property fmtid="{D5CDD505-2E9C-101B-9397-08002B2CF9AE}" pid="16" name="PresentationFormat">
    <vt:lpwstr>Pokaz na ekranie (4:3)</vt:lpwstr>
  </property>
  <property fmtid="{D5CDD505-2E9C-101B-9397-08002B2CF9AE}" pid="17" name="ScaleCrop">
    <vt:bool>0</vt:bool>
  </property>
  <property fmtid="{D5CDD505-2E9C-101B-9397-08002B2CF9AE}" pid="18" name="ShareDoc">
    <vt:bool>0</vt:bool>
  </property>
  <property fmtid="{D5CDD505-2E9C-101B-9397-08002B2CF9AE}" pid="19" name="Slides">
    <vt:i4>1</vt:i4>
  </property>
  <property fmtid="{D5CDD505-2E9C-101B-9397-08002B2CF9AE}" pid="20" name="ThirdParty">
    <vt:lpwstr/>
  </property>
  <property fmtid="{D5CDD505-2E9C-101B-9397-08002B2CF9AE}" pid="21" name="category">
    <vt:lpwstr>Application Security</vt:lpwstr>
  </property>
</Properties>
</file>