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aseline="0">
                <a:solidFill>
                  <a:srgbClr val="FF0000"/>
                </a:solidFill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6E8E-EE2F-48C9-8030-659207FE6D5D}" type="datetimeFigureOut">
              <a:rPr lang="hu-HU" smtClean="0"/>
              <a:t>2016.11.11.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9639-0946-4926-888B-0BB98961AC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06846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6E8E-EE2F-48C9-8030-659207FE6D5D}" type="datetimeFigureOut">
              <a:rPr lang="hu-HU" smtClean="0"/>
              <a:t>2016.11.11.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9639-0946-4926-888B-0BB98961AC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67652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6E8E-EE2F-48C9-8030-659207FE6D5D}" type="datetimeFigureOut">
              <a:rPr lang="hu-HU" smtClean="0"/>
              <a:t>2016.11.11.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9639-0946-4926-888B-0BB98961AC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9011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6E8E-EE2F-48C9-8030-659207FE6D5D}" type="datetimeFigureOut">
              <a:rPr lang="hu-HU" smtClean="0"/>
              <a:t>2016.11.11.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9639-0946-4926-888B-0BB98961AC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61275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6E8E-EE2F-48C9-8030-659207FE6D5D}" type="datetimeFigureOut">
              <a:rPr lang="hu-HU" smtClean="0"/>
              <a:t>2016.11.11.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9639-0946-4926-888B-0BB98961AC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17165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6E8E-EE2F-48C9-8030-659207FE6D5D}" type="datetimeFigureOut">
              <a:rPr lang="hu-HU" smtClean="0"/>
              <a:t>2016.11.11.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9639-0946-4926-888B-0BB98961AC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25494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6E8E-EE2F-48C9-8030-659207FE6D5D}" type="datetimeFigureOut">
              <a:rPr lang="hu-HU" smtClean="0"/>
              <a:t>2016.11.11.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9639-0946-4926-888B-0BB98961AC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24336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6E8E-EE2F-48C9-8030-659207FE6D5D}" type="datetimeFigureOut">
              <a:rPr lang="hu-HU" smtClean="0"/>
              <a:t>2016.11.11.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9639-0946-4926-888B-0BB98961AC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0805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6E8E-EE2F-48C9-8030-659207FE6D5D}" type="datetimeFigureOut">
              <a:rPr lang="hu-HU" smtClean="0"/>
              <a:t>2016.11.11.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9639-0946-4926-888B-0BB98961AC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19792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6E8E-EE2F-48C9-8030-659207FE6D5D}" type="datetimeFigureOut">
              <a:rPr lang="hu-HU" smtClean="0"/>
              <a:t>2016.11.11.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9639-0946-4926-888B-0BB98961AC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05163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6E8E-EE2F-48C9-8030-659207FE6D5D}" type="datetimeFigureOut">
              <a:rPr lang="hu-HU" smtClean="0"/>
              <a:t>2016.11.11.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9639-0946-4926-888B-0BB98961AC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91318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A6E8E-EE2F-48C9-8030-659207FE6D5D}" type="datetimeFigureOut">
              <a:rPr lang="hu-HU" smtClean="0"/>
              <a:t>2016.11.11.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D9639-0946-4926-888B-0BB98961AC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05502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1223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Szélesvásznú</PresentationFormat>
  <Paragraphs>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ztamas</dc:creator>
  <cp:lastModifiedBy>ztamas</cp:lastModifiedBy>
  <cp:revision>1</cp:revision>
  <dcterms:created xsi:type="dcterms:W3CDTF">2016-11-11T21:47:46Z</dcterms:created>
  <dcterms:modified xsi:type="dcterms:W3CDTF">2016-11-11T21:48:14Z</dcterms:modified>
</cp:coreProperties>
</file>