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00" d="100"/>
          <a:sy n="100" d="100"/>
        </p:scale>
        <p:origin x="96" y="4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A070DC9-BEB2-48C8-8B82-A5984F3B1EF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5F1EB4F4-8434-4214-A3DC-1A0952348C5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A400D5F-95BA-4DCA-A80C-1631458612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4A0D3E-E734-4B2A-B231-E14E5294DB4B}" type="datetimeFigureOut">
              <a:rPr lang="de-DE" smtClean="0"/>
              <a:t>25.09.2017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27DD76D6-FF17-496D-BA2B-3A71AF336C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FEB3E4C-3E28-48DE-9462-33D977579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0EBD38-236B-4732-A30A-462D835735A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24465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F9566F5-D8A5-4BDB-A6D7-E0ECCCA13F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B2CE37D0-2FE6-492F-A32B-212FED043E3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F60A1FDD-3272-41DF-AA7D-007D528D70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4A0D3E-E734-4B2A-B231-E14E5294DB4B}" type="datetimeFigureOut">
              <a:rPr lang="de-DE" smtClean="0"/>
              <a:t>25.09.2017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C67071C6-EF97-4AB2-BBD4-9956B1A2B5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A2F1A8A6-3967-4C65-A903-074B305445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0EBD38-236B-4732-A30A-462D835735A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528364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3D08440A-35CD-4C1C-A929-BE20CA0DAD3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869DD842-533A-481C-97B4-03D925A66CB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4D444FC4-28A5-43FE-BA6C-1F608A6E8C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4A0D3E-E734-4B2A-B231-E14E5294DB4B}" type="datetimeFigureOut">
              <a:rPr lang="de-DE" smtClean="0"/>
              <a:t>25.09.2017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CC2D2CEE-0DE0-401A-8CD0-8EA93EC35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D554829F-B0DF-467F-BE1F-AAC24E2D1B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0EBD38-236B-4732-A30A-462D835735A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83655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D4847CC-2D87-41BB-A793-5B7AD877CB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04500F40-6D80-40B5-A34F-4E234A713D6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EBB73AAE-DE10-46CC-B8BA-D4F79730D7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4A0D3E-E734-4B2A-B231-E14E5294DB4B}" type="datetimeFigureOut">
              <a:rPr lang="de-DE" smtClean="0"/>
              <a:t>25.09.2017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5A0594E-6BB1-4A1E-831A-6709EF17C4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0490E3A-59B2-4572-9AE5-F41FA6A594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0EBD38-236B-4732-A30A-462D835735A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099634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356C20A-22A0-4AB9-B66F-F295987924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6D608E39-42E1-4CAA-99E9-20B94F130D5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CDD17566-9307-42A0-BFB6-B5C69CF7BF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4A0D3E-E734-4B2A-B231-E14E5294DB4B}" type="datetimeFigureOut">
              <a:rPr lang="de-DE" smtClean="0"/>
              <a:t>25.09.2017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AB1CCAF3-B255-4D4E-A0C5-8A76F72963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6134FA6D-1C41-49B3-9873-BAC35A84BA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0EBD38-236B-4732-A30A-462D835735A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487881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573D0FD-E7B0-454A-B5DB-247A135E6A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AAFFCE4A-AABB-4970-80D0-E750D093A96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DB1C5547-B8A8-49B8-B24A-F4CEBCF2869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6288FA1F-DACB-46C6-BDBF-3BDAB3C164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4A0D3E-E734-4B2A-B231-E14E5294DB4B}" type="datetimeFigureOut">
              <a:rPr lang="de-DE" smtClean="0"/>
              <a:t>25.09.2017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32E43A76-7EB8-418A-B07C-464B9B7269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5464153F-7D36-430A-9671-91E3D54D9E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0EBD38-236B-4732-A30A-462D835735A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239777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3B8C7D1-F03F-45D5-A4DE-6D31B0E823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2ECD26F4-CDC3-477C-AC92-7ACB67EFCDA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40C9A07E-40E8-4167-8B41-F46F414AAC7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052CEE6-D4B7-439A-ABB5-8076EAB5276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F94980FF-2E9C-4543-B11F-B07A68E8DB2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A676DC91-5F18-4BB6-A052-E676012633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4A0D3E-E734-4B2A-B231-E14E5294DB4B}" type="datetimeFigureOut">
              <a:rPr lang="de-DE" smtClean="0"/>
              <a:t>25.09.2017</a:t>
            </a:fld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672E4FB2-1505-4873-89DE-1DD964AB65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273A12D9-FEB6-4291-8FCA-E2B0019A71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0EBD38-236B-4732-A30A-462D835735A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61610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090A6BE-1025-4BA7-AF57-6E17F67A59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34135835-1CE5-465D-8FBA-BC2AE283B3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4A0D3E-E734-4B2A-B231-E14E5294DB4B}" type="datetimeFigureOut">
              <a:rPr lang="de-DE" smtClean="0"/>
              <a:t>25.09.2017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6E0EE437-9F0E-4FB2-A9DB-B6630A77AB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78D31F0F-9D00-4428-9490-80DB582772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0EBD38-236B-4732-A30A-462D835735A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070365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0A8FEFDE-5C41-450C-9645-383E4E1549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4A0D3E-E734-4B2A-B231-E14E5294DB4B}" type="datetimeFigureOut">
              <a:rPr lang="de-DE" smtClean="0"/>
              <a:t>25.09.2017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C3131008-0F10-4DAB-90DF-56D8AB9951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9AFFA1BF-3B31-49B8-ACCD-E54F67448D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0EBD38-236B-4732-A30A-462D835735A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803632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2701906-C702-4DE3-989F-AF646B3727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6EFCE941-9B47-4D90-B348-7E107F35472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A249F9AF-A971-415F-BE48-9C5D54AD81C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9929A827-BA16-417F-84E7-B3D6CE7957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4A0D3E-E734-4B2A-B231-E14E5294DB4B}" type="datetimeFigureOut">
              <a:rPr lang="de-DE" smtClean="0"/>
              <a:t>25.09.2017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3A238351-9757-4CEF-8324-6C53523528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1035AD9E-F098-44EB-89D6-12E8FF27D6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0EBD38-236B-4732-A30A-462D835735A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746414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DC48F3A-F94F-4AD5-87E8-17745BF358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AA2DF150-AEFB-42D9-8E73-6DEBAA280C3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FABDDC26-5B32-4845-9A1E-BFE43F95826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61A8B9FA-0EA6-4921-8A86-6A41828011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4A0D3E-E734-4B2A-B231-E14E5294DB4B}" type="datetimeFigureOut">
              <a:rPr lang="de-DE" smtClean="0"/>
              <a:t>25.09.2017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235C05A5-1703-4FB4-B772-A3B29BDA04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879C4577-5165-4E01-81D1-D4BF63CEE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0EBD38-236B-4732-A30A-462D835735A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545394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6BDAABAA-A23D-4C7F-9A65-6E5AD9F994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F107B99C-86BC-4532-A64B-E195C79A524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83B38B67-D3D8-42E7-B0F9-495A89248D6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4A0D3E-E734-4B2A-B231-E14E5294DB4B}" type="datetimeFigureOut">
              <a:rPr lang="de-DE" smtClean="0"/>
              <a:t>25.09.2017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D608477-4D53-447D-9A51-BEFF4161853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F98D55CB-70E9-4310-8524-77E3EC52096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0EBD38-236B-4732-A30A-462D835735A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254792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uppieren 17">
            <a:extLst>
              <a:ext uri="{FF2B5EF4-FFF2-40B4-BE49-F238E27FC236}">
                <a16:creationId xmlns:a16="http://schemas.microsoft.com/office/drawing/2014/main" id="{3EFD9475-0385-4820-AF95-9746DA77F453}"/>
              </a:ext>
            </a:extLst>
          </p:cNvPr>
          <p:cNvGrpSpPr/>
          <p:nvPr/>
        </p:nvGrpSpPr>
        <p:grpSpPr>
          <a:xfrm rot="1200000">
            <a:off x="898458" y="1638419"/>
            <a:ext cx="3600000" cy="2450868"/>
            <a:chOff x="4296000" y="690464"/>
            <a:chExt cx="3600000" cy="2450868"/>
          </a:xfrm>
        </p:grpSpPr>
        <p:sp>
          <p:nvSpPr>
            <p:cNvPr id="16" name="Rechteck 15">
              <a:extLst>
                <a:ext uri="{FF2B5EF4-FFF2-40B4-BE49-F238E27FC236}">
                  <a16:creationId xmlns:a16="http://schemas.microsoft.com/office/drawing/2014/main" id="{C892667D-B513-46F1-9F47-A5C2130D7386}"/>
                </a:ext>
              </a:extLst>
            </p:cNvPr>
            <p:cNvSpPr/>
            <p:nvPr/>
          </p:nvSpPr>
          <p:spPr>
            <a:xfrm>
              <a:off x="4296000" y="690464"/>
              <a:ext cx="3600000" cy="18000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7" name="Textfeld 16">
              <a:extLst>
                <a:ext uri="{FF2B5EF4-FFF2-40B4-BE49-F238E27FC236}">
                  <a16:creationId xmlns:a16="http://schemas.microsoft.com/office/drawing/2014/main" id="{E35D1E3D-9D7A-451F-9909-B805F6E665C2}"/>
                </a:ext>
              </a:extLst>
            </p:cNvPr>
            <p:cNvSpPr txBox="1"/>
            <p:nvPr/>
          </p:nvSpPr>
          <p:spPr>
            <a:xfrm flipH="1">
              <a:off x="5430000" y="2772000"/>
              <a:ext cx="132735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/>
                <a:t>This </a:t>
              </a:r>
              <a:r>
                <a:rPr lang="de-DE" dirty="0" err="1"/>
                <a:t>is</a:t>
              </a:r>
              <a:r>
                <a:rPr lang="de-DE" dirty="0"/>
                <a:t> a </a:t>
              </a:r>
              <a:r>
                <a:rPr lang="de-DE" dirty="0" err="1"/>
                <a:t>test</a:t>
              </a:r>
              <a:endParaRPr lang="de-DE" dirty="0"/>
            </a:p>
          </p:txBody>
        </p:sp>
      </p:grpSp>
      <p:grpSp>
        <p:nvGrpSpPr>
          <p:cNvPr id="4" name="Gruppieren 3">
            <a:extLst>
              <a:ext uri="{FF2B5EF4-FFF2-40B4-BE49-F238E27FC236}">
                <a16:creationId xmlns:a16="http://schemas.microsoft.com/office/drawing/2014/main" id="{E173F68B-5882-4C67-9B89-031108A62F68}"/>
              </a:ext>
            </a:extLst>
          </p:cNvPr>
          <p:cNvGrpSpPr/>
          <p:nvPr/>
        </p:nvGrpSpPr>
        <p:grpSpPr>
          <a:xfrm flipV="1">
            <a:off x="7239698" y="1879134"/>
            <a:ext cx="2265029" cy="3179427"/>
            <a:chOff x="7239698" y="1879134"/>
            <a:chExt cx="2265029" cy="3179427"/>
          </a:xfrm>
        </p:grpSpPr>
        <p:sp>
          <p:nvSpPr>
            <p:cNvPr id="2" name="Gewitterblitz 1">
              <a:extLst>
                <a:ext uri="{FF2B5EF4-FFF2-40B4-BE49-F238E27FC236}">
                  <a16:creationId xmlns:a16="http://schemas.microsoft.com/office/drawing/2014/main" id="{67C6F979-0C12-476C-A33C-18E8CCF65047}"/>
                </a:ext>
              </a:extLst>
            </p:cNvPr>
            <p:cNvSpPr/>
            <p:nvPr/>
          </p:nvSpPr>
          <p:spPr>
            <a:xfrm rot="10800000">
              <a:off x="7239699" y="2986481"/>
              <a:ext cx="2265028" cy="2072080"/>
            </a:xfrm>
            <a:prstGeom prst="lightningBol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3" name="Rechteck 2">
              <a:extLst>
                <a:ext uri="{FF2B5EF4-FFF2-40B4-BE49-F238E27FC236}">
                  <a16:creationId xmlns:a16="http://schemas.microsoft.com/office/drawing/2014/main" id="{015D8A20-A6BF-479A-833F-1FC183D0C931}"/>
                </a:ext>
              </a:extLst>
            </p:cNvPr>
            <p:cNvSpPr/>
            <p:nvPr/>
          </p:nvSpPr>
          <p:spPr>
            <a:xfrm>
              <a:off x="7239698" y="1879134"/>
              <a:ext cx="2265029" cy="956345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</p:spTree>
    <p:extLst>
      <p:ext uri="{BB962C8B-B14F-4D97-AF65-F5344CB8AC3E}">
        <p14:creationId xmlns:p14="http://schemas.microsoft.com/office/powerpoint/2010/main" val="49253738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</Words>
  <Application>Microsoft Office PowerPoint</Application>
  <PresentationFormat>Breitbild</PresentationFormat>
  <Paragraphs>1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Paul</dc:creator>
  <cp:lastModifiedBy>Paul</cp:lastModifiedBy>
  <cp:revision>9</cp:revision>
  <dcterms:created xsi:type="dcterms:W3CDTF">2017-09-02T14:47:11Z</dcterms:created>
  <dcterms:modified xsi:type="dcterms:W3CDTF">2017-09-25T16:40:59Z</dcterms:modified>
</cp:coreProperties>
</file>