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14747004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8" autoAdjust="0"/>
    <p:restoredTop sz="94660"/>
  </p:normalViewPr>
  <p:slideViewPr>
    <p:cSldViewPr snapToGrid="0">
      <p:cViewPr varScale="1">
        <p:scale>
          <a:sx n="86" d="100"/>
          <a:sy n="86" d="100"/>
        </p:scale>
        <p:origin x="8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96F4-F643-83EA-BE816D7919E8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6F4-F643-83EA-BE816D7919E8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5-96F4-F643-83EA-BE816D7919E8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6F4-F643-83EA-BE816D7919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EA96265-6B8C-B665-00FF-5764E564325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BD0F24-7A5C-C583-FCFF-B8B029958A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631D0-A37E-44A0-AC78-48DB55223F83}" type="datetimeFigureOut">
              <a:rPr lang="ru-RU" smtClean="0"/>
              <a:t>16.08.2023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EB514A-0DDD-8CED-2B4F-7D58FAE66D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6BC49C-968D-285B-453C-39995FCCB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038DA-3807-47E0-8364-1B771FFB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ABDFD1-4D6B-41F2-72B1-880525B160A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84C20-BC77-E253-B653-BF5461DEFB9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B643A-CBE6-4236-AF92-9AFEED63CA9D}" type="datetimeFigureOut">
              <a:rPr lang="ru-RU" smtClean="0"/>
              <a:t>16.08.2023</a:t>
            </a:fld>
            <a:endParaRPr lang="ru-RU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FFE564E-0A0B-4982-D291-4C77DF5C22C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50DF65E-187E-5ECE-8CEA-5012842B1A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C48531-2C42-8414-7DEB-8AFAF19DF2B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951319-A9AC-2E03-15B5-3E0896C59C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E20F6-8AB7-4939-B5A7-99A5769013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E02DA1-E273-3F11-05FB-D67F2E0E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9E1F5-D18D-0A5B-5368-3062046A25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1DD98-D193-D516-7A77-65D925D9A9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EFD54-D026-4ED0-82AC-0B55E0122D17}" type="datetimeFigureOut">
              <a:rPr lang="ru-RU" smtClean="0"/>
              <a:t>16.08.2023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0E87-2079-4729-7EC7-D1EEDF775B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092AC-2909-650E-96F3-A6AFA9692E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3F885-FEAB-40A6-B287-13A61DC858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1">
            <a:extLst>
              <a:ext uri="{FF2B5EF4-FFF2-40B4-BE49-F238E27FC236}">
                <a16:creationId xmlns:a16="http://schemas.microsoft.com/office/drawing/2014/main" id="{F3FC85AB-C01D-D9E1-B9FD-F5FAF9489C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9823984"/>
              </p:ext>
            </p:extLst>
          </p:nvPr>
        </p:nvGraphicFramePr>
        <p:xfrm>
          <a:off x="3730768" y="1354217"/>
          <a:ext cx="5013591" cy="4366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762866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Mike Kaganski</cp:lastModifiedBy>
  <cp:revision>3</cp:revision>
  <dcterms:modified xsi:type="dcterms:W3CDTF">2023-08-16T19:29:36Z</dcterms:modified>
</cp:coreProperties>
</file>