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8BD21D3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3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3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3A443-BCB2-4FFF-A29B-CB40784110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F7ED-B1EE-465B-AEE5-2E1CE33163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65630-3735-4D5D-A6AF-301F322BF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330B5-EE8D-4E3D-83EF-B97433A190EF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4BA83-A149-4C11-877C-D5D7E0084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E0751C-ABFC-42CD-9FAE-DA4F1B75B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4D0E8-D586-4EDC-8086-43E7BC5EF73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1778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FDAE7-BE33-4856-B05E-255D68B2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C7E492-A73D-4514-8BE6-39438C64DF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6691AA-C9BF-4259-B01B-CE85D42FD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330B5-EE8D-4E3D-83EF-B97433A190EF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B709C-FDBE-44A5-B6BA-68330495B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0F55B7-3D94-4D28-9355-FE2463618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4D0E8-D586-4EDC-8086-43E7BC5EF73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54910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023D63-2AFE-4861-9143-2AC026314B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6BFD80-6762-4FF9-87B8-BDC2A5A32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2D9A33-C05A-47BE-8500-73A03F995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330B5-EE8D-4E3D-83EF-B97433A190EF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DB0B6-EA89-4F66-90CE-B77DE0303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069A7-E2D4-46AD-9B4C-A01941286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4D0E8-D586-4EDC-8086-43E7BC5EF73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64754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BC4DB-B8B8-4879-ABE2-F0BF40C37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8A8D9-B3C5-40F9-9D57-B80D94EB4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86216-2958-4806-A43E-7B20E257C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330B5-EE8D-4E3D-83EF-B97433A190EF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0EE1E-477A-4F21-9C7C-A1F3B33D7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02890-BA0C-4AB4-B8D5-3A7F4C371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4D0E8-D586-4EDC-8086-43E7BC5EF73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63956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6E380-E1DD-4D49-B2A9-D53BB32D6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1C8F4E-E7F1-4FAA-9752-48B4389097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9DD88-189E-4635-B257-E3ACC8283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330B5-EE8D-4E3D-83EF-B97433A190EF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F64BA-E024-4225-A6EE-03811EF58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D7E688-1F77-46F3-B80A-F3D86B8E4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4D0E8-D586-4EDC-8086-43E7BC5EF73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81342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11AB4-308D-4EC5-A851-DB7DEACC9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EB26A-268D-4D7B-B1E2-B2AD96758B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14176A-86BB-4ECF-A8D2-068C7F2645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BEF5E8-6D87-47E0-94B8-4283F9BD7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330B5-EE8D-4E3D-83EF-B97433A190EF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DF17A9-26A8-44FE-9491-EB65EFE65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9DF0CD-57A5-490D-98E0-993D2EAB8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4D0E8-D586-4EDC-8086-43E7BC5EF73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91931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E29B4-9D40-4CDC-9E6D-739F9A995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C81112-A474-4755-8BE2-8578CB220F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424653-0E10-46F4-86EC-A9C21398A7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300E05-8F59-498B-B52E-F9646D6D64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A5D626-403F-422A-ABC6-C8DA72E92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1EE6AA-0D04-4834-BD63-FEF60CDDD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330B5-EE8D-4E3D-83EF-B97433A190EF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AFD054-E5C1-40A7-A136-F9B28B44D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6738E0-1F8E-4979-8AB2-72DDD0792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4D0E8-D586-4EDC-8086-43E7BC5EF73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5547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2EC70-5C5F-4D4F-88F8-2B41B4CB8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37E10-2ED6-4FC7-9287-82BE5D3A3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330B5-EE8D-4E3D-83EF-B97433A190EF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446BCD-F178-400F-B00F-A767CAB70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567837-4A5A-4A01-8E0F-B2560BADB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4D0E8-D586-4EDC-8086-43E7BC5EF73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38561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E12AA5-3067-4BC8-AD16-8B8DE6B16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330B5-EE8D-4E3D-83EF-B97433A190EF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A661EA-85D2-4488-B288-4A1FAA4C1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74EFDF-7D5B-44F8-A59A-6E4A1A499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4D0E8-D586-4EDC-8086-43E7BC5EF73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9153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A8771-8C30-437B-8BDC-5F00A442A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8B5DF-2832-4C6C-9FA0-ED4032DE2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F13E5-D5B5-43B0-BCC2-6951474E84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37B01D-480D-4A18-B226-C354C6EB7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330B5-EE8D-4E3D-83EF-B97433A190EF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CAB9DA-CA40-4D63-A646-510C9DF06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07A2CC-DD34-4136-B633-C54B9B1DE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4D0E8-D586-4EDC-8086-43E7BC5EF73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43740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285C0-5DB3-47CC-8A1A-3281BFCF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7DAF2F-19C6-477F-97BC-31A9868264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A670E1-BC9A-482A-89C3-350419D422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ACFD73-F9FD-4549-9579-EC2454158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330B5-EE8D-4E3D-83EF-B97433A190EF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EF3C6B-10A2-49D7-8D6B-D301DEAAF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84757E-1CE7-40C8-8110-3F3F784FC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4D0E8-D586-4EDC-8086-43E7BC5EF73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8680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CB5663-F54E-4F4D-B471-C964D5C06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CC76D6-50D4-4717-9A65-FEB866FCB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D6257-0A74-47E0-B2DC-31894AA424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330B5-EE8D-4E3D-83EF-B97433A190EF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11BB4-5FCF-4C7F-A44F-27A7236958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B8D572-20E1-42ED-BB37-C856AD9F95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4D0E8-D586-4EDC-8086-43E7BC5EF73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07953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control" Target="../activeX/activeX2.xml"/><Relationship Id="rId7" Type="http://schemas.openxmlformats.org/officeDocument/2006/relationships/image" Target="../media/image2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slideLayout" Target="../slideLayouts/slideLayout1.xml"/><Relationship Id="rId4" Type="http://schemas.openxmlformats.org/officeDocument/2006/relationships/control" Target="../activeX/activeX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34" name="ComboBox1" r:id="rId2" imgW="1685880" imgH="419040"/>
        </mc:Choice>
        <mc:Fallback>
          <p:control name="ComboBox1" r:id="rId2" imgW="1685880" imgH="419040">
            <p:pic>
              <p:nvPicPr>
                <p:cNvPr id="5" name="ComboBox1">
                  <a:extLst>
                    <a:ext uri="{FF2B5EF4-FFF2-40B4-BE49-F238E27FC236}">
                      <a16:creationId xmlns:a16="http://schemas.microsoft.com/office/drawing/2014/main" id="{C2376ED7-2CA9-43EB-9CED-C6D5E5A986AE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392238" y="1404938"/>
                  <a:ext cx="1682750" cy="423862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35" name="ComboBox2" r:id="rId3" imgW="1685880" imgH="419040"/>
        </mc:Choice>
        <mc:Fallback>
          <p:control name="ComboBox2" r:id="rId3" imgW="1685880" imgH="419040">
            <p:pic>
              <p:nvPicPr>
                <p:cNvPr id="6" name="ComboBox2">
                  <a:extLst>
                    <a:ext uri="{FF2B5EF4-FFF2-40B4-BE49-F238E27FC236}">
                      <a16:creationId xmlns:a16="http://schemas.microsoft.com/office/drawing/2014/main" id="{9E667F4B-B6F9-47B4-BB04-5122439D4219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611977" y="1404938"/>
                  <a:ext cx="1682750" cy="423862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36" name="ComboBox3" r:id="rId4" imgW="1685880" imgH="419040"/>
        </mc:Choice>
        <mc:Fallback>
          <p:control name="ComboBox3" r:id="rId4" imgW="1685880" imgH="419040">
            <p:pic>
              <p:nvPicPr>
                <p:cNvPr id="7" name="ComboBox3">
                  <a:extLst>
                    <a:ext uri="{FF2B5EF4-FFF2-40B4-BE49-F238E27FC236}">
                      <a16:creationId xmlns:a16="http://schemas.microsoft.com/office/drawing/2014/main" id="{E66F45B8-ED1E-4201-B6D7-A46C5D397870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831716" y="1404938"/>
                  <a:ext cx="1682750" cy="423862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624059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</cp:revision>
  <dcterms:created xsi:type="dcterms:W3CDTF">2017-08-09T17:32:41Z</dcterms:created>
  <dcterms:modified xsi:type="dcterms:W3CDTF">2017-08-09T18:18:52Z</dcterms:modified>
</cp:coreProperties>
</file>