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sldIdLst>
    <p:sldId id="256" r:id="rId2"/>
  </p:sldIdLst>
  <p:sldSz cx="8640763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30" autoAdjust="0"/>
    <p:restoredTop sz="94660"/>
  </p:normalViewPr>
  <p:slideViewPr>
    <p:cSldViewPr snapToGrid="0">
      <p:cViewPr varScale="1">
        <p:scale>
          <a:sx n="78" d="100"/>
          <a:sy n="78" d="100"/>
        </p:scale>
        <p:origin x="62" y="3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8913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053" y="306639"/>
            <a:ext cx="7452658" cy="1113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053" y="1533187"/>
            <a:ext cx="7452658" cy="3654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061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67913" rtl="0" eaLnBrk="1" latinLnBrk="0" hangingPunct="1">
        <a:lnSpc>
          <a:spcPct val="90000"/>
        </a:lnSpc>
        <a:spcBef>
          <a:spcPct val="0"/>
        </a:spcBef>
        <a:buNone/>
        <a:defRPr sz="3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78" indent="-191978" algn="l" defTabSz="76791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1" kern="1200">
          <a:solidFill>
            <a:schemeClr val="tx1"/>
          </a:solidFill>
          <a:latin typeface="+mn-lt"/>
          <a:ea typeface="+mn-ea"/>
          <a:cs typeface="+mn-cs"/>
        </a:defRPr>
      </a:lvl1pPr>
      <a:lvl2pPr marL="57593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2pPr>
      <a:lvl3pPr marL="95989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384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72780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211176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49571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879674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26363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3957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791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187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582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1978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3739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769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1652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stantArc">
            <a:extLst>
              <a:ext uri="{FF2B5EF4-FFF2-40B4-BE49-F238E27FC236}">
                <a16:creationId xmlns:a16="http://schemas.microsoft.com/office/drawing/2014/main" id="{7EAB8735-F8DA-E55C-95BE-E612E763E785}"/>
              </a:ext>
            </a:extLst>
          </p:cNvPr>
          <p:cNvSpPr/>
          <p:nvPr/>
        </p:nvSpPr>
        <p:spPr>
          <a:xfrm>
            <a:off x="2520381" y="1079725"/>
            <a:ext cx="3600000" cy="360000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3072792" y="527208"/>
                </a:moveTo>
                <a:arcTo wR="1800000" hR="1800000" stAng="18900000" swAng="12000000"/>
              </a:path>
            </a:pathLst>
          </a:custGeom>
          <a:noFill/>
          <a:ln w="25400">
            <a:solidFill>
              <a:srgbClr val="00B050"/>
            </a:solidFill>
            <a:tailEnd type="triangle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36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5BE51DD-FEFD-41BD-BC9A-87613D50E9A8}" vid="{4E03261A-CC9A-42E9-97D1-CB20A6695C1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Quer24x16</Template>
  <TotalTime>9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Regina Henschel</dc:creator>
  <cp:lastModifiedBy>Regina Henschel</cp:lastModifiedBy>
  <cp:revision>6</cp:revision>
  <dcterms:created xsi:type="dcterms:W3CDTF">2022-10-30T14:08:28Z</dcterms:created>
  <dcterms:modified xsi:type="dcterms:W3CDTF">2022-10-30T18:37:18Z</dcterms:modified>
</cp:coreProperties>
</file>