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2DC4-06A4-4435-8ED0-FADAB543EEE6}" type="datetimeFigureOut">
              <a:rPr lang="en-US" smtClean="0"/>
              <a:t>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C690-392D-4DDA-B08D-EE15DD16F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081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2DC4-06A4-4435-8ED0-FADAB543EEE6}" type="datetimeFigureOut">
              <a:rPr lang="en-US" smtClean="0"/>
              <a:t>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C690-392D-4DDA-B08D-EE15DD16F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454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2DC4-06A4-4435-8ED0-FADAB543EEE6}" type="datetimeFigureOut">
              <a:rPr lang="en-US" smtClean="0"/>
              <a:t>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C690-392D-4DDA-B08D-EE15DD16F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28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2DC4-06A4-4435-8ED0-FADAB543EEE6}" type="datetimeFigureOut">
              <a:rPr lang="en-US" smtClean="0"/>
              <a:t>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C690-392D-4DDA-B08D-EE15DD16F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37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2DC4-06A4-4435-8ED0-FADAB543EEE6}" type="datetimeFigureOut">
              <a:rPr lang="en-US" smtClean="0"/>
              <a:t>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C690-392D-4DDA-B08D-EE15DD16F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745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2DC4-06A4-4435-8ED0-FADAB543EEE6}" type="datetimeFigureOut">
              <a:rPr lang="en-US" smtClean="0"/>
              <a:t>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C690-392D-4DDA-B08D-EE15DD16F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507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2DC4-06A4-4435-8ED0-FADAB543EEE6}" type="datetimeFigureOut">
              <a:rPr lang="en-US" smtClean="0"/>
              <a:t>1/4/2022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C690-392D-4DDA-B08D-EE15DD16F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546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2DC4-06A4-4435-8ED0-FADAB543EEE6}" type="datetimeFigureOut">
              <a:rPr lang="en-US" smtClean="0"/>
              <a:t>1/4/2022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C690-392D-4DDA-B08D-EE15DD16F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95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2DC4-06A4-4435-8ED0-FADAB543EEE6}" type="datetimeFigureOut">
              <a:rPr lang="en-US" smtClean="0"/>
              <a:t>1/4/2022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C690-392D-4DDA-B08D-EE15DD16F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00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2DC4-06A4-4435-8ED0-FADAB543EEE6}" type="datetimeFigureOut">
              <a:rPr lang="en-US" smtClean="0"/>
              <a:t>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C690-392D-4DDA-B08D-EE15DD16F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71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2DC4-06A4-4435-8ED0-FADAB543EEE6}" type="datetimeFigureOut">
              <a:rPr lang="en-US" smtClean="0"/>
              <a:t>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C690-392D-4DDA-B08D-EE15DD16F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97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12DC4-06A4-4435-8ED0-FADAB543EEE6}" type="datetimeFigureOut">
              <a:rPr lang="en-US" smtClean="0"/>
              <a:t>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C690-392D-4DDA-B08D-EE15DD16F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9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033" y="2714802"/>
            <a:ext cx="4438835" cy="369332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Textbox rotated 90 degrees</a:t>
            </a:r>
          </a:p>
        </p:txBody>
      </p:sp>
      <p:sp>
        <p:nvSpPr>
          <p:cNvPr id="5" name="Rectangle 4"/>
          <p:cNvSpPr/>
          <p:nvPr/>
        </p:nvSpPr>
        <p:spPr>
          <a:xfrm>
            <a:off x="7581531" y="1345876"/>
            <a:ext cx="2059619" cy="3231472"/>
          </a:xfrm>
          <a:prstGeom prst="rect">
            <a:avLst/>
          </a:prstGeom>
          <a:scene3d>
            <a:camera prst="orthographicFront">
              <a:rot lat="0" lon="0" rev="183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Box with an incline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546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asus</cp:lastModifiedBy>
  <cp:revision>1</cp:revision>
  <dcterms:created xsi:type="dcterms:W3CDTF">2022-01-04T09:37:54Z</dcterms:created>
  <dcterms:modified xsi:type="dcterms:W3CDTF">2022-01-04T09:40:27Z</dcterms:modified>
</cp:coreProperties>
</file>