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4660"/>
  </p:normalViewPr>
  <p:slideViewPr>
    <p:cSldViewPr snapToGrid="0">
      <p:cViewPr varScale="1">
        <p:scale>
          <a:sx n="93" d="100"/>
          <a:sy n="93" d="100"/>
        </p:scale>
        <p:origin x="25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12C951A-02AB-245E-15E7-003449E7E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763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5399999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D8B2-34AB-4F04-87AC-876FFCA288FD}" type="datetimeFigureOut">
              <a:rPr lang="de-DE" smtClean="0"/>
              <a:t>18.02.2024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00000" y="5399450"/>
            <a:ext cx="4859999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60000" y="5399999"/>
            <a:ext cx="5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155D4-8533-4014-90FE-B5450DAE527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Single Corner Snipped 1">
            <a:extLst>
              <a:ext uri="{FF2B5EF4-FFF2-40B4-BE49-F238E27FC236}">
                <a16:creationId xmlns:a16="http://schemas.microsoft.com/office/drawing/2014/main" id="{0AFD9714-E6EE-C44B-8F4F-6976F9BA5F0A}"/>
              </a:ext>
            </a:extLst>
          </p:cNvPr>
          <p:cNvSpPr/>
          <p:nvPr/>
        </p:nvSpPr>
        <p:spPr>
          <a:xfrm>
            <a:off x="1912690" y="1602297"/>
            <a:ext cx="1440000" cy="2880000"/>
          </a:xfrm>
          <a:prstGeom prst="snip1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perspectiveContrastingLeftFacing"/>
            <a:lightRig rig="threePt" dir="t"/>
          </a:scene3d>
          <a:sp3d extrusionH="18288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C47F07-4EF9-45F5-9E90-A4896992D3E3}" vid="{1A5297BD-B327-423B-81D3-91B166F956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3</cp:revision>
  <dcterms:created xsi:type="dcterms:W3CDTF">2024-02-18T14:55:42Z</dcterms:created>
  <dcterms:modified xsi:type="dcterms:W3CDTF">2024-02-18T15:08:07Z</dcterms:modified>
</cp:coreProperties>
</file>