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sldIdLst>
    <p:sldId id="256" r:id="rId2"/>
  </p:sldIdLst>
  <p:sldSz cx="8640763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1" d="100"/>
          <a:sy n="91" d="100"/>
        </p:scale>
        <p:origin x="28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12C951A-02AB-245E-15E7-003449E7ED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6686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8640763" cy="72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0000" y="1080000"/>
            <a:ext cx="7452658" cy="3654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000" y="5399999"/>
            <a:ext cx="216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AD8B2-34AB-4F04-87AC-876FFCA288FD}" type="datetimeFigureOut">
              <a:rPr lang="de-DE" smtClean="0"/>
              <a:t>16.02.2024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00000" y="5399450"/>
            <a:ext cx="4859999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60000" y="5399999"/>
            <a:ext cx="54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155D4-8533-4014-90FE-B5450DAE527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1333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ctr" defTabSz="767913" rtl="0" eaLnBrk="1" latinLnBrk="0" hangingPunct="1">
        <a:lnSpc>
          <a:spcPct val="90000"/>
        </a:lnSpc>
        <a:spcBef>
          <a:spcPct val="0"/>
        </a:spcBef>
        <a:buNone/>
        <a:defRPr sz="3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78" indent="-191978" algn="l" defTabSz="76791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1" kern="1200">
          <a:solidFill>
            <a:schemeClr val="tx1"/>
          </a:solidFill>
          <a:latin typeface="+mn-lt"/>
          <a:ea typeface="+mn-ea"/>
          <a:cs typeface="+mn-cs"/>
        </a:defRPr>
      </a:lvl1pPr>
      <a:lvl2pPr marL="57593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2pPr>
      <a:lvl3pPr marL="95989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384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72780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211176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49571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879674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26363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3957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791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187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582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1978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3739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769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1652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ouble Wave 1">
            <a:extLst>
              <a:ext uri="{FF2B5EF4-FFF2-40B4-BE49-F238E27FC236}">
                <a16:creationId xmlns:a16="http://schemas.microsoft.com/office/drawing/2014/main" id="{2D77F7DF-6457-376D-FCF3-D5214EAE986E}"/>
              </a:ext>
            </a:extLst>
          </p:cNvPr>
          <p:cNvSpPr/>
          <p:nvPr/>
        </p:nvSpPr>
        <p:spPr>
          <a:xfrm>
            <a:off x="1800381" y="2519725"/>
            <a:ext cx="5040000" cy="720000"/>
          </a:xfrm>
          <a:prstGeom prst="doubleWave">
            <a:avLst>
              <a:gd name="adj1" fmla="val 12500"/>
              <a:gd name="adj2" fmla="val 0"/>
            </a:avLst>
          </a:prstGeom>
          <a:gradFill flip="none" rotWithShape="0">
            <a:gsLst>
              <a:gs pos="0">
                <a:srgbClr val="FFFF00"/>
              </a:gs>
              <a:gs pos="100000">
                <a:srgbClr val="00B0F0"/>
              </a:gs>
            </a:gsLst>
            <a:lin ang="0" scaled="0"/>
            <a:tileRect/>
          </a:gradFill>
          <a:ln w="114300">
            <a:solidFill>
              <a:schemeClr val="tx1">
                <a:lumMod val="50000"/>
                <a:lumOff val="50000"/>
              </a:schemeClr>
            </a:solidFill>
          </a:ln>
          <a:effectLst/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3868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FC47F07-4EF9-45F5-9E90-A4896992D3E3}" vid="{1A5297BD-B327-423B-81D3-91B166F956F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24x16minimal</Template>
  <TotalTime>0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Regina Henschel</dc:creator>
  <cp:lastModifiedBy>Regina Henschel</cp:lastModifiedBy>
  <cp:revision>5</cp:revision>
  <dcterms:created xsi:type="dcterms:W3CDTF">2024-02-16T19:09:16Z</dcterms:created>
  <dcterms:modified xsi:type="dcterms:W3CDTF">2024-02-16T19:39:04Z</dcterms:modified>
</cp:coreProperties>
</file>