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0" r:id="rId1"/>
  </p:sldMasterIdLst>
  <p:sldIdLst>
    <p:sldId id="256" r:id="rId2"/>
  </p:sldIdLst>
  <p:sldSz cx="8640763" cy="575945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24" autoAdjust="0"/>
    <p:restoredTop sz="94660"/>
  </p:normalViewPr>
  <p:slideViewPr>
    <p:cSldViewPr snapToGrid="0">
      <p:cViewPr varScale="1">
        <p:scale>
          <a:sx n="73" d="100"/>
          <a:sy n="73" d="100"/>
        </p:scale>
        <p:origin x="72" y="29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966863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913336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</p:sldLayoutIdLst>
  <p:txStyles>
    <p:titleStyle>
      <a:lvl1pPr algn="ctr" defTabSz="767913" rtl="0" eaLnBrk="1" latinLnBrk="0" hangingPunct="1">
        <a:lnSpc>
          <a:spcPct val="90000"/>
        </a:lnSpc>
        <a:spcBef>
          <a:spcPct val="0"/>
        </a:spcBef>
        <a:buNone/>
        <a:defRPr sz="369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1978" indent="-191978" algn="l" defTabSz="767913" rtl="0" eaLnBrk="1" latinLnBrk="0" hangingPunct="1">
        <a:lnSpc>
          <a:spcPct val="90000"/>
        </a:lnSpc>
        <a:spcBef>
          <a:spcPts val="840"/>
        </a:spcBef>
        <a:buFont typeface="Arial" panose="020B0604020202020204" pitchFamily="34" charset="0"/>
        <a:buChar char="•"/>
        <a:defRPr sz="2351" kern="1200">
          <a:solidFill>
            <a:schemeClr val="tx1"/>
          </a:solidFill>
          <a:latin typeface="+mn-lt"/>
          <a:ea typeface="+mn-ea"/>
          <a:cs typeface="+mn-cs"/>
        </a:defRPr>
      </a:lvl1pPr>
      <a:lvl2pPr marL="575935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2016" kern="1200">
          <a:solidFill>
            <a:schemeClr val="tx1"/>
          </a:solidFill>
          <a:latin typeface="+mn-lt"/>
          <a:ea typeface="+mn-ea"/>
          <a:cs typeface="+mn-cs"/>
        </a:defRPr>
      </a:lvl2pPr>
      <a:lvl3pPr marL="959891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1680" kern="1200">
          <a:solidFill>
            <a:schemeClr val="tx1"/>
          </a:solidFill>
          <a:latin typeface="+mn-lt"/>
          <a:ea typeface="+mn-ea"/>
          <a:cs typeface="+mn-cs"/>
        </a:defRPr>
      </a:lvl3pPr>
      <a:lvl4pPr marL="1343848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1512" kern="1200">
          <a:solidFill>
            <a:schemeClr val="tx1"/>
          </a:solidFill>
          <a:latin typeface="+mn-lt"/>
          <a:ea typeface="+mn-ea"/>
          <a:cs typeface="+mn-cs"/>
        </a:defRPr>
      </a:lvl4pPr>
      <a:lvl5pPr marL="1727805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1512" kern="1200">
          <a:solidFill>
            <a:schemeClr val="tx1"/>
          </a:solidFill>
          <a:latin typeface="+mn-lt"/>
          <a:ea typeface="+mn-ea"/>
          <a:cs typeface="+mn-cs"/>
        </a:defRPr>
      </a:lvl5pPr>
      <a:lvl6pPr marL="2111761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1512" kern="1200">
          <a:solidFill>
            <a:schemeClr val="tx1"/>
          </a:solidFill>
          <a:latin typeface="+mn-lt"/>
          <a:ea typeface="+mn-ea"/>
          <a:cs typeface="+mn-cs"/>
        </a:defRPr>
      </a:lvl6pPr>
      <a:lvl7pPr marL="2495718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1512" kern="1200">
          <a:solidFill>
            <a:schemeClr val="tx1"/>
          </a:solidFill>
          <a:latin typeface="+mn-lt"/>
          <a:ea typeface="+mn-ea"/>
          <a:cs typeface="+mn-cs"/>
        </a:defRPr>
      </a:lvl7pPr>
      <a:lvl8pPr marL="2879674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1512" kern="1200">
          <a:solidFill>
            <a:schemeClr val="tx1"/>
          </a:solidFill>
          <a:latin typeface="+mn-lt"/>
          <a:ea typeface="+mn-ea"/>
          <a:cs typeface="+mn-cs"/>
        </a:defRPr>
      </a:lvl8pPr>
      <a:lvl9pPr marL="3263631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1512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1pPr>
      <a:lvl2pPr marL="383957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2pPr>
      <a:lvl3pPr marL="767913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3pPr>
      <a:lvl4pPr marL="1151870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4pPr>
      <a:lvl5pPr marL="1535826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5pPr>
      <a:lvl6pPr marL="1919783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6pPr>
      <a:lvl7pPr marL="2303739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7pPr>
      <a:lvl8pPr marL="2687696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8pPr>
      <a:lvl9pPr marL="3071652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D168B3DD-CF31-DEE6-9A81-64A6ED2A4606}"/>
              </a:ext>
            </a:extLst>
          </p:cNvPr>
          <p:cNvSpPr/>
          <p:nvPr/>
        </p:nvSpPr>
        <p:spPr>
          <a:xfrm>
            <a:off x="2382683" y="1439725"/>
            <a:ext cx="4320000" cy="2880000"/>
          </a:xfrm>
          <a:prstGeom prst="rect">
            <a:avLst/>
          </a:prstGeom>
          <a:ln>
            <a:solidFill>
              <a:schemeClr val="tx1"/>
            </a:solidFill>
          </a:ln>
          <a:scene3d>
            <a:camera prst="obliqueTopLeft"/>
            <a:lightRig rig="twoPt" dir="t"/>
          </a:scene3d>
          <a:sp3d extrusionH="1828800" prstMaterial="legacyWireframe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938682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2" id="{26A274EF-EF57-455B-9C9F-7EB5D5275ADE}" vid="{61F186A6-6420-4277-954D-28BA2D3E7463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24x16minimal</Template>
  <TotalTime>0</TotalTime>
  <Words>0</Words>
  <Application>Microsoft Office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3" baseType="lpstr">
      <vt:lpstr>Arial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Regina Henschel</dc:creator>
  <cp:lastModifiedBy>Regina Henschel</cp:lastModifiedBy>
  <cp:revision>8</cp:revision>
  <dcterms:created xsi:type="dcterms:W3CDTF">2024-03-16T18:10:56Z</dcterms:created>
  <dcterms:modified xsi:type="dcterms:W3CDTF">2024-03-16T19:15:15Z</dcterms:modified>
</cp:coreProperties>
</file>