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C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8" autoAdjust="0"/>
    <p:restoredTop sz="94660"/>
  </p:normalViewPr>
  <p:slideViewPr>
    <p:cSldViewPr snapToGrid="0">
      <p:cViewPr varScale="1">
        <p:scale>
          <a:sx n="66" d="100"/>
          <a:sy n="66" d="100"/>
        </p:scale>
        <p:origin x="58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12C951A-02AB-245E-15E7-003449E7E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763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5399999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D8B2-34AB-4F04-87AC-876FFCA288FD}" type="datetimeFigureOut">
              <a:rPr lang="de-DE" smtClean="0"/>
              <a:t>11.02.2024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0000" y="5399450"/>
            <a:ext cx="4859999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60000" y="5399999"/>
            <a:ext cx="5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155D4-8533-4014-90FE-B5450DAE527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FFCAF5-F89D-2785-236C-C2CA7894B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legacyObliqueBottomRight</a:t>
            </a:r>
            <a:endParaRPr lang="en-US" dirty="0"/>
          </a:p>
        </p:txBody>
      </p:sp>
      <p:sp>
        <p:nvSpPr>
          <p:cNvPr id="2" name="Plaque 1">
            <a:extLst>
              <a:ext uri="{FF2B5EF4-FFF2-40B4-BE49-F238E27FC236}">
                <a16:creationId xmlns:a16="http://schemas.microsoft.com/office/drawing/2014/main" id="{58DF5C6F-F81C-192C-E1C9-3D8ED745B5D9}"/>
              </a:ext>
            </a:extLst>
          </p:cNvPr>
          <p:cNvSpPr/>
          <p:nvPr/>
        </p:nvSpPr>
        <p:spPr>
          <a:xfrm>
            <a:off x="1560945" y="1450109"/>
            <a:ext cx="2160000" cy="2160000"/>
          </a:xfrm>
          <a:prstGeom prst="plaque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legacyObliqueBottomRight">
              <a:rot lat="0" lon="600000" rev="1200000"/>
            </a:camera>
            <a:lightRig rig="threePt" dir="t"/>
          </a:scene3d>
          <a:sp3d z="228600" extrusionH="457200">
            <a:extrusionClr>
              <a:srgbClr val="89C064"/>
            </a:extrusionClr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C47F07-4EF9-45F5-9E90-A4896992D3E3}" vid="{1A5297BD-B327-423B-81D3-91B166F956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legacyObliqueBottomRight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legacyObliqueBottomRight</dc:title>
  <dc:creator>Regina Henschel</dc:creator>
  <cp:lastModifiedBy>Regina Henschel</cp:lastModifiedBy>
  <cp:revision>7</cp:revision>
  <dcterms:created xsi:type="dcterms:W3CDTF">2024-02-11T12:47:21Z</dcterms:created>
  <dcterms:modified xsi:type="dcterms:W3CDTF">2024-02-11T13:37:44Z</dcterms:modified>
</cp:coreProperties>
</file>