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sldIdLst>
    <p:sldId id="256" r:id="rId2"/>
  </p:sldIdLst>
  <p:sldSz cx="8640763" cy="57594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8" autoAdjust="0"/>
    <p:restoredTop sz="94660"/>
  </p:normalViewPr>
  <p:slideViewPr>
    <p:cSldViewPr snapToGrid="0">
      <p:cViewPr varScale="1">
        <p:scale>
          <a:sx n="65" d="100"/>
          <a:sy n="65" d="100"/>
        </p:scale>
        <p:origin x="67" y="38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E12C951A-02AB-245E-15E7-003449E7ED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6686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8640763" cy="72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0000" y="1080000"/>
            <a:ext cx="7452658" cy="36543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000" y="5399999"/>
            <a:ext cx="216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AD8B2-34AB-4F04-87AC-876FFCA288FD}" type="datetimeFigureOut">
              <a:rPr lang="de-DE" smtClean="0"/>
              <a:t>11.02.2024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00000" y="5399450"/>
            <a:ext cx="4859999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60000" y="5399999"/>
            <a:ext cx="54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9155D4-8533-4014-90FE-B5450DAE527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1333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ctr" defTabSz="767913" rtl="0" eaLnBrk="1" latinLnBrk="0" hangingPunct="1">
        <a:lnSpc>
          <a:spcPct val="90000"/>
        </a:lnSpc>
        <a:spcBef>
          <a:spcPct val="0"/>
        </a:spcBef>
        <a:buNone/>
        <a:defRPr sz="369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1978" indent="-191978" algn="l" defTabSz="76791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2351" kern="1200">
          <a:solidFill>
            <a:schemeClr val="tx1"/>
          </a:solidFill>
          <a:latin typeface="+mn-lt"/>
          <a:ea typeface="+mn-ea"/>
          <a:cs typeface="+mn-cs"/>
        </a:defRPr>
      </a:lvl1pPr>
      <a:lvl2pPr marL="57593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2pPr>
      <a:lvl3pPr marL="95989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3pPr>
      <a:lvl4pPr marL="134384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72780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211176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49571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879674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26363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1pPr>
      <a:lvl2pPr marL="383957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2pPr>
      <a:lvl3pPr marL="76791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3pPr>
      <a:lvl4pPr marL="115187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53582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191978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303739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68769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071652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7FFCAF5-F89D-2785-236C-C2CA7894B4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Preset Camera “</a:t>
            </a:r>
            <a:r>
              <a:rPr lang="en-US" dirty="0" err="1"/>
              <a:t>isometricRightUp</a:t>
            </a:r>
            <a:r>
              <a:rPr lang="en-US" dirty="0"/>
              <a:t>”</a:t>
            </a:r>
          </a:p>
        </p:txBody>
      </p:sp>
      <p:sp>
        <p:nvSpPr>
          <p:cNvPr id="2" name="Pentagon_isometricRightUp">
            <a:extLst>
              <a:ext uri="{FF2B5EF4-FFF2-40B4-BE49-F238E27FC236}">
                <a16:creationId xmlns:a16="http://schemas.microsoft.com/office/drawing/2014/main" id="{471A91D0-0B5D-2D54-5B52-8A99C3933EF8}"/>
              </a:ext>
            </a:extLst>
          </p:cNvPr>
          <p:cNvSpPr/>
          <p:nvPr/>
        </p:nvSpPr>
        <p:spPr>
          <a:xfrm>
            <a:off x="1080000" y="1800000"/>
            <a:ext cx="4320000" cy="1440000"/>
          </a:xfrm>
          <a:prstGeom prst="homePlate">
            <a:avLst>
              <a:gd name="adj" fmla="val 75000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scene3d>
            <a:camera prst="isometricRightUp"/>
            <a:lightRig rig="threePt" dir="t"/>
          </a:scene3d>
          <a:sp3d extrusionH="4572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3868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BFC47F07-4EF9-45F5-9E90-A4896992D3E3}" vid="{1A5297BD-B327-423B-81D3-91B166F956F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24x16minimal</Template>
  <TotalTime>0</TotalTime>
  <Words>5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Preset Camera “isometricRightUp”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Preset Camera „isometricRightUp“</dc:title>
  <dc:creator>Regina Henschel</dc:creator>
  <cp:lastModifiedBy>Regina Henschel</cp:lastModifiedBy>
  <cp:revision>2</cp:revision>
  <dcterms:created xsi:type="dcterms:W3CDTF">2024-02-10T23:02:55Z</dcterms:created>
  <dcterms:modified xsi:type="dcterms:W3CDTF">2024-02-10T23:12:04Z</dcterms:modified>
</cp:coreProperties>
</file>