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c:style val="2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row1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cat1</c:v>
                </c:pt>
                <c:pt idx="1">
                  <c:v>cat2</c:v>
                </c:pt>
                <c:pt idx="2">
                  <c:v>cat3</c:v>
                </c:pt>
                <c:pt idx="3">
                  <c:v>cat4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A7-46A1-9CA3-1B4B3E46585C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row2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cat1</c:v>
                </c:pt>
                <c:pt idx="1">
                  <c:v>cat2</c:v>
                </c:pt>
                <c:pt idx="2">
                  <c:v>cat3</c:v>
                </c:pt>
                <c:pt idx="3">
                  <c:v>cat4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A7-46A1-9CA3-1B4B3E46585C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row3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cat1</c:v>
                </c:pt>
                <c:pt idx="1">
                  <c:v>cat2</c:v>
                </c:pt>
                <c:pt idx="2">
                  <c:v>cat3</c:v>
                </c:pt>
                <c:pt idx="3">
                  <c:v>cat4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A7-46A1-9CA3-1B4B3E4658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78167632"/>
        <c:axId val="1478172432"/>
      </c:barChart>
      <c:catAx>
        <c:axId val="1478167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8172432"/>
        <c:crosses val="autoZero"/>
        <c:auto val="1"/>
        <c:lblAlgn val="ctr"/>
        <c:lblOffset val="100"/>
        <c:noMultiLvlLbl val="0"/>
      </c:catAx>
      <c:valAx>
        <c:axId val="1478172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8167632"/>
        <c:crosses val="autoZero"/>
        <c:crossBetween val="between"/>
      </c:val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1B6159-1FD9-BC1E-031D-3CC48C4712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D49DF0F-F208-D86D-EC2C-FD23F18EF8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60F1E29-1F4D-AC76-D836-5B54906DA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326-B63D-4862-9B98-380EE10FA03E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F41E31-BA96-9D7C-997E-65ACBCD97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7646D1-151A-9D28-0D30-6364247C5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5391-53CE-46CA-B8DB-791AAC6E51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1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7BF216-90F6-DB54-0185-5229CBEA6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64BDEF1-B54B-38BE-9EEF-2A5F5A724C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3401F9-1972-9613-9C2A-55405FE08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326-B63D-4862-9B98-380EE10FA03E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BD9DCB-878A-2CF0-ED00-BC9FAF2D9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7E90AD-7DC3-FC8E-4101-37ACDA3CD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5391-53CE-46CA-B8DB-791AAC6E51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975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B7355EE-C74E-1E22-3E73-50780AC65B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79EE625-5FDD-4567-0C56-F3677BC6EB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6F5EC1-13C3-21F1-D569-E7F53CD0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326-B63D-4862-9B98-380EE10FA03E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56B7D75-809A-1945-7F66-ED06E1D21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26412B-ADEC-C085-7A93-2DAB9C8A7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5391-53CE-46CA-B8DB-791AAC6E51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431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E8783F-BE8E-ABF1-388F-68724147D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454EED5-109F-1748-19AF-20245B540E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75D2C9-43A9-B92F-687C-8804F225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326-B63D-4862-9B98-380EE10FA03E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BEE766-633C-42B3-B1CF-AF35D97F3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74AEA9-F099-4D6C-271E-BE3851956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5391-53CE-46CA-B8DB-791AAC6E51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03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727114-60C4-BCD5-1C32-58B13ECF1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A5DB238-C62D-6BB7-294D-207F34FC2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BC0FA3-3A8C-DC4A-F4C3-37DD03E42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326-B63D-4862-9B98-380EE10FA03E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4A771F-7CA9-A4C5-F302-1B1008884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77498-FB20-E14B-84C1-98C012BDC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5391-53CE-46CA-B8DB-791AAC6E51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401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A10263-DD98-5C60-A015-8D399A0E5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53ABF1-8016-4F9E-B7B0-438C63034C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94D8865-04BC-B84B-D17D-138BE8073F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1D1F958-739F-E721-FC4A-1FC1C0305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326-B63D-4862-9B98-380EE10FA03E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2043A55-DB6F-0ABE-FC5F-E3611165D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1F35A0-4D87-B0DD-E50E-4F23C9885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5391-53CE-46CA-B8DB-791AAC6E51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874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A10B23-0314-A109-4EED-4713467A0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614F3D6-3D12-B0C6-1C63-6205A8E474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D48493B-4494-85F5-E9A9-D3B20841FD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1CD3D7F-AA7B-9499-8DFB-8560BA7687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4CA3871-5BEA-D63B-125C-F2C72DBCC2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951779E-C740-0995-0FFD-17FB659A4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326-B63D-4862-9B98-380EE10FA03E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28D5B34-A968-1766-AC14-BF6D4E4A7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20D48FC-8F7F-ECB1-BC94-BBE507048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5391-53CE-46CA-B8DB-791AAC6E51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760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68DD45-E79C-EB93-529C-A98B8258F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58C0F44-ECAF-54A3-EE86-5AED76E2F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326-B63D-4862-9B98-380EE10FA03E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89BE13F-1966-C903-C703-7568380D6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6BFDCE2-FBE5-C5E5-4284-F906B157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5391-53CE-46CA-B8DB-791AAC6E51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64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0E9F462-B278-5844-EBF6-E18E6AF29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326-B63D-4862-9B98-380EE10FA03E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6BCBF52-F8EC-B731-FE06-BC66E7B09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ECDF182-C5DA-C9E0-A1D5-6D0ABC995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5391-53CE-46CA-B8DB-791AAC6E51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946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E12CFC-AD1E-BC35-5283-46157D688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48DE68-FCC2-6276-C4E3-1E4B6D83E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E4817F0-88B5-2862-370B-F2E1735BC4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2F75D83-BDEE-419E-C849-043B88C9D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326-B63D-4862-9B98-380EE10FA03E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D30F855-7C29-A5DD-7053-315215791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570DD33-0172-47D4-147B-79DE49926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5391-53CE-46CA-B8DB-791AAC6E51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38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4EA1A-B0B2-34B1-038E-C006E7106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7BAAB9A-DA37-88FC-2BAC-C1D4F1C00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6471BC8-B69E-B6DE-4BC8-D8058D5CAD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0E8508F-9360-ACF5-8CDC-E0D9E90CE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326-B63D-4862-9B98-380EE10FA03E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A3E1A3A-09FD-3A69-38F2-185AD7A38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B5D7F95-631B-F6A3-CC02-4BB408BD7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5391-53CE-46CA-B8DB-791AAC6E51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9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323108E-17ED-2CCD-77BB-3C5FE8D29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BE9B8C-1B11-482D-CC40-BD1DFA6FA9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DDC15BE-8BF3-395E-A652-6785B1227E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3377326-B63D-4862-9B98-380EE10FA03E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373AD3-5211-5B51-3816-336042A40C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456B4B-37D7-0F90-036A-D886F9957B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215391-53CE-46CA-B8DB-791AAC6E51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47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F5A86C24-08AF-9F7A-6BDA-A4136486A8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477970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10490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Markus Mohrhard</dc:creator>
  <cp:lastModifiedBy>Markus Mohrhard</cp:lastModifiedBy>
  <cp:revision>1</cp:revision>
  <dcterms:created xsi:type="dcterms:W3CDTF">2025-07-12T10:48:19Z</dcterms:created>
  <dcterms:modified xsi:type="dcterms:W3CDTF">2025-07-12T10:48:36Z</dcterms:modified>
</cp:coreProperties>
</file>