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79B2197-743A-11A7-7DDF-4F11AFB6CC99}" v="2" dt="2021-12-29T21:48:15.78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https://mysuse-my.sharepoint.com/personal/keith_basil_suse_com/Documents/Edge%20Strategy%20and%20Research%20Docs/edge-business-case-projections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3289225713333905"/>
          <c:y val="4.3642287218078821E-3"/>
          <c:w val="0.70328192804811018"/>
          <c:h val="0.96249237310384539"/>
        </c:manualLayout>
      </c:layout>
      <c:pieChart>
        <c:varyColors val="1"/>
        <c:ser>
          <c:idx val="0"/>
          <c:order val="0"/>
          <c:tx>
            <c:strRef>
              <c:f>'Use Case Exploration'!$E$57</c:f>
              <c:strCache>
                <c:ptCount val="1"/>
              </c:strCache>
            </c:strRef>
          </c:tx>
          <c:explosion val="8"/>
          <c:dPt>
            <c:idx val="0"/>
            <c:bubble3D val="0"/>
            <c:spPr>
              <a:solidFill>
                <a:schemeClr val="accent4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E053-4DF2-A0AD-C1349B735714}"/>
              </c:ext>
            </c:extLst>
          </c:dPt>
          <c:dPt>
            <c:idx val="1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E053-4DF2-A0AD-C1349B735714}"/>
              </c:ext>
            </c:extLst>
          </c:dPt>
          <c:dPt>
            <c:idx val="2"/>
            <c:bubble3D val="0"/>
            <c:spPr>
              <a:solidFill>
                <a:schemeClr val="accent3">
                  <a:lumMod val="20000"/>
                  <a:lumOff val="80000"/>
                </a:schemeClr>
              </a:solidFill>
              <a:ln w="19050">
                <a:solidFill>
                  <a:schemeClr val="accent3">
                    <a:lumMod val="50000"/>
                  </a:schemeClr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E053-4DF2-A0AD-C1349B735714}"/>
              </c:ext>
            </c:extLst>
          </c:dPt>
          <c:dLbls>
            <c:dLbl>
              <c:idx val="0"/>
              <c:layout>
                <c:manualLayout>
                  <c:x val="-0.25101967627041971"/>
                  <c:y val="2.1745855435944812E-3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900" b="1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38009319344558284"/>
                      <c:h val="7.7399082900243235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1-E053-4DF2-A0AD-C1349B735714}"/>
                </c:ext>
              </c:extLst>
            </c:dLbl>
            <c:dLbl>
              <c:idx val="1"/>
              <c:layout>
                <c:manualLayout>
                  <c:x val="-3.0048121204459856E-2"/>
                  <c:y val="0.19827291512184561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900" b="1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30584866815770179"/>
                      <c:h val="0.20121029164216925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3-E053-4DF2-A0AD-C1349B735714}"/>
                </c:ext>
              </c:extLst>
            </c:dLbl>
            <c:dLbl>
              <c:idx val="2"/>
              <c:layout>
                <c:manualLayout>
                  <c:x val="0.18881039740598848"/>
                  <c:y val="-0.24193665590516034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36702429291674288"/>
                      <c:h val="0.15424941088538477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5-E053-4DF2-A0AD-C1349B73571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bestFit"/>
            <c:showLegendKey val="0"/>
            <c:showVal val="1"/>
            <c:showCatName val="1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'Use Case Exploration'!$D$58:$D$60</c:f>
              <c:strCache>
                <c:ptCount val="3"/>
                <c:pt idx="0">
                  <c:v>Green</c:v>
                </c:pt>
                <c:pt idx="1">
                  <c:v>Redred</c:v>
                </c:pt>
                <c:pt idx="2">
                  <c:v>Green</c:v>
                </c:pt>
              </c:strCache>
            </c:strRef>
          </c:cat>
          <c:val>
            <c:numRef>
              <c:f>'Use Case Exploration'!$E$58:$E$60</c:f>
              <c:numCache>
                <c:formatCode>_("$"* #,##0_);_("$"* \(#,##0\);_("$"* "-"??_);_(@_)</c:formatCode>
                <c:ptCount val="3"/>
                <c:pt idx="0">
                  <c:v>112233</c:v>
                </c:pt>
                <c:pt idx="1">
                  <c:v>1234567</c:v>
                </c:pt>
                <c:pt idx="2">
                  <c:v>7654321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E053-4DF2-A0AD-C1349B735714}"/>
            </c:ext>
          </c:extLst>
        </c:ser>
        <c:dLbls>
          <c:dLblPos val="in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216000" y="812520"/>
            <a:ext cx="7127280" cy="4008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r>
              <a:rPr lang="en-US" sz="1800" b="0" strike="noStrike" spc="-1">
                <a:solidFill>
                  <a:srgbClr val="000000"/>
                </a:solidFill>
                <a:latin typeface="Poppins Light"/>
              </a:rPr>
              <a:t>Click to move the slide</a:t>
            </a:r>
          </a:p>
        </p:txBody>
      </p:sp>
      <p:sp>
        <p:nvSpPr>
          <p:cNvPr id="37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r>
              <a:rPr lang="en-US" sz="2000" b="0" strike="noStrike" spc="-1">
                <a:latin typeface="Arial"/>
              </a:rPr>
              <a:t>Click to edit the notes format</a:t>
            </a:r>
          </a:p>
        </p:txBody>
      </p:sp>
      <p:sp>
        <p:nvSpPr>
          <p:cNvPr id="38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r>
              <a:rPr lang="en-US" sz="1400" b="0" strike="noStrike" spc="-1">
                <a:latin typeface="Times New Roman"/>
              </a:rPr>
              <a:t>&lt;header&gt;</a:t>
            </a:r>
          </a:p>
        </p:txBody>
      </p:sp>
      <p:sp>
        <p:nvSpPr>
          <p:cNvPr id="39" name="PlaceHolder 4"/>
          <p:cNvSpPr>
            <a:spLocks noGrp="1"/>
          </p:cNvSpPr>
          <p:nvPr>
            <p:ph type="dt" idx="1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algn="r">
              <a:buNone/>
              <a:defRPr lang="en-US" sz="1400" b="0" strike="noStrike" spc="-1">
                <a:latin typeface="Times New Roman"/>
              </a:defRPr>
            </a:lvl1pPr>
          </a:lstStyle>
          <a:p>
            <a:pPr algn="r">
              <a:buNone/>
            </a:pPr>
            <a:r>
              <a:rPr lang="en-US" sz="1400" b="0" strike="noStrike" spc="-1">
                <a:latin typeface="Times New Roman"/>
              </a:rPr>
              <a:t>&lt;date/time&gt;</a:t>
            </a:r>
          </a:p>
        </p:txBody>
      </p:sp>
      <p:sp>
        <p:nvSpPr>
          <p:cNvPr id="40" name="PlaceHolder 5"/>
          <p:cNvSpPr>
            <a:spLocks noGrp="1"/>
          </p:cNvSpPr>
          <p:nvPr>
            <p:ph type="ftr" idx="2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>
            <a:lvl1pPr>
              <a:defRPr lang="en-US" sz="1400" b="0" strike="noStrike" spc="-1">
                <a:latin typeface="Times New Roman"/>
              </a:defRPr>
            </a:lvl1pPr>
          </a:lstStyle>
          <a:p>
            <a:r>
              <a:rPr lang="en-US" sz="1400" b="0" strike="noStrike" spc="-1">
                <a:latin typeface="Times New Roman"/>
              </a:rPr>
              <a:t>&lt;footer&gt;</a:t>
            </a:r>
          </a:p>
        </p:txBody>
      </p:sp>
      <p:sp>
        <p:nvSpPr>
          <p:cNvPr id="41" name="PlaceHolder 6"/>
          <p:cNvSpPr>
            <a:spLocks noGrp="1"/>
          </p:cNvSpPr>
          <p:nvPr>
            <p:ph type="sldNum" idx="3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>
            <a:lvl1pPr algn="r">
              <a:buNone/>
              <a:defRPr lang="en-US" sz="1400" b="0" strike="noStrike" spc="-1">
                <a:latin typeface="Times New Roman"/>
              </a:defRPr>
            </a:lvl1pPr>
          </a:lstStyle>
          <a:p>
            <a:pPr algn="r">
              <a:buNone/>
            </a:pPr>
            <a:fld id="{FF32C3F4-C16B-4CC9-A8BC-C0A45305E233}" type="slidenum">
              <a:rPr lang="en-US" sz="1400" b="0" strike="noStrike" spc="-1">
                <a:latin typeface="Times New Roman"/>
              </a:rPr>
              <a:t>‹#›</a:t>
            </a:fld>
            <a:endParaRPr lang="en-US" sz="14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ln w="0">
            <a:noFill/>
          </a:ln>
        </p:spPr>
      </p:sp>
      <p:sp>
        <p:nvSpPr>
          <p:cNvPr id="44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endParaRPr lang="en-US" sz="2000" b="0" strike="noStrike" spc="-1">
              <a:latin typeface="Arial"/>
            </a:endParaRPr>
          </a:p>
        </p:txBody>
      </p:sp>
      <p:sp>
        <p:nvSpPr>
          <p:cNvPr id="45" name="PlaceHolder 3"/>
          <p:cNvSpPr>
            <a:spLocks noGrp="1"/>
          </p:cNvSpPr>
          <p:nvPr>
            <p:ph type="sldNum" idx="4"/>
          </p:nvPr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>
            <a:lvl1pPr algn="r">
              <a:lnSpc>
                <a:spcPct val="100000"/>
              </a:lnSpc>
              <a:buNone/>
              <a:defRPr lang="en-US" sz="1200" b="0" strike="noStrike" spc="-1">
                <a:latin typeface="Times New Roman"/>
              </a:defRPr>
            </a:lvl1pPr>
          </a:lstStyle>
          <a:p>
            <a:pPr algn="r">
              <a:lnSpc>
                <a:spcPct val="100000"/>
              </a:lnSpc>
              <a:buNone/>
            </a:pPr>
            <a:fld id="{B34A497A-BB20-4D30-8729-725C2459D24A}" type="slidenum">
              <a:rPr lang="en-US" sz="1200" b="0" strike="noStrike" spc="-1">
                <a:latin typeface="Times New Roman"/>
              </a:rPr>
              <a:t>1</a:t>
            </a:fld>
            <a:endParaRPr lang="en-US" sz="1200" b="0" strike="noStrike" spc="-1">
              <a:latin typeface="Times New Roman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Poppins Light"/>
            </a:endParaRPr>
          </a:p>
        </p:txBody>
      </p:sp>
      <p:sp>
        <p:nvSpPr>
          <p:cNvPr id="22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110000"/>
              </a:lnSpc>
              <a:spcBef>
                <a:spcPts val="1417"/>
              </a:spcBef>
              <a:buNone/>
            </a:pPr>
            <a:endParaRPr lang="en-US" sz="1800" b="0" strike="noStrike" spc="-1">
              <a:solidFill>
                <a:srgbClr val="0C322C"/>
              </a:solidFill>
              <a:latin typeface="Poppins Light"/>
            </a:endParaRPr>
          </a:p>
        </p:txBody>
      </p:sp>
      <p:sp>
        <p:nvSpPr>
          <p:cNvPr id="23" name="PlaceHolder 3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110000"/>
              </a:lnSpc>
              <a:spcBef>
                <a:spcPts val="1417"/>
              </a:spcBef>
              <a:buNone/>
            </a:pPr>
            <a:endParaRPr lang="en-US" sz="1800" b="0" strike="noStrike" spc="-1">
              <a:solidFill>
                <a:srgbClr val="0C322C"/>
              </a:solidFill>
              <a:latin typeface="Poppins Light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Poppins Light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110000"/>
              </a:lnSpc>
              <a:spcBef>
                <a:spcPts val="1417"/>
              </a:spcBef>
              <a:buNone/>
            </a:pPr>
            <a:endParaRPr lang="en-US" sz="1800" b="0" strike="noStrike" spc="-1">
              <a:solidFill>
                <a:srgbClr val="0C322C"/>
              </a:solidFill>
              <a:latin typeface="Poppins Light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110000"/>
              </a:lnSpc>
              <a:spcBef>
                <a:spcPts val="1417"/>
              </a:spcBef>
              <a:buNone/>
            </a:pPr>
            <a:endParaRPr lang="en-US" sz="1800" b="0" strike="noStrike" spc="-1">
              <a:solidFill>
                <a:srgbClr val="0C322C"/>
              </a:solidFill>
              <a:latin typeface="Poppins Light"/>
            </a:endParaRPr>
          </a:p>
        </p:txBody>
      </p:sp>
      <p:sp>
        <p:nvSpPr>
          <p:cNvPr id="27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110000"/>
              </a:lnSpc>
              <a:spcBef>
                <a:spcPts val="1417"/>
              </a:spcBef>
              <a:buNone/>
            </a:pPr>
            <a:endParaRPr lang="en-US" sz="1800" b="0" strike="noStrike" spc="-1">
              <a:solidFill>
                <a:srgbClr val="0C322C"/>
              </a:solidFill>
              <a:latin typeface="Poppins Light"/>
            </a:endParaRPr>
          </a:p>
        </p:txBody>
      </p:sp>
      <p:sp>
        <p:nvSpPr>
          <p:cNvPr id="28" name="PlaceHolder 5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110000"/>
              </a:lnSpc>
              <a:spcBef>
                <a:spcPts val="1417"/>
              </a:spcBef>
              <a:buNone/>
            </a:pPr>
            <a:endParaRPr lang="en-US" sz="1800" b="0" strike="noStrike" spc="-1">
              <a:solidFill>
                <a:srgbClr val="0C322C"/>
              </a:solidFill>
              <a:latin typeface="Poppins Light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Poppins Light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110000"/>
              </a:lnSpc>
              <a:spcBef>
                <a:spcPts val="1417"/>
              </a:spcBef>
              <a:buNone/>
            </a:pPr>
            <a:endParaRPr lang="en-US" sz="1800" b="0" strike="noStrike" spc="-1">
              <a:solidFill>
                <a:srgbClr val="0C322C"/>
              </a:solidFill>
              <a:latin typeface="Poppins Light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110000"/>
              </a:lnSpc>
              <a:spcBef>
                <a:spcPts val="1417"/>
              </a:spcBef>
              <a:buNone/>
            </a:pPr>
            <a:endParaRPr lang="en-US" sz="1800" b="0" strike="noStrike" spc="-1">
              <a:solidFill>
                <a:srgbClr val="0C322C"/>
              </a:solidFill>
              <a:latin typeface="Poppins Light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110000"/>
              </a:lnSpc>
              <a:spcBef>
                <a:spcPts val="1417"/>
              </a:spcBef>
              <a:buNone/>
            </a:pPr>
            <a:endParaRPr lang="en-US" sz="1800" b="0" strike="noStrike" spc="-1">
              <a:solidFill>
                <a:srgbClr val="0C322C"/>
              </a:solidFill>
              <a:latin typeface="Poppins Light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110000"/>
              </a:lnSpc>
              <a:spcBef>
                <a:spcPts val="1417"/>
              </a:spcBef>
              <a:buNone/>
            </a:pPr>
            <a:endParaRPr lang="en-US" sz="1800" b="0" strike="noStrike" spc="-1">
              <a:solidFill>
                <a:srgbClr val="0C322C"/>
              </a:solidFill>
              <a:latin typeface="Poppins Light"/>
            </a:endParaRPr>
          </a:p>
        </p:txBody>
      </p:sp>
      <p:sp>
        <p:nvSpPr>
          <p:cNvPr id="34" name="PlaceHolder 6"/>
          <p:cNvSpPr>
            <a:spLocks noGrp="1"/>
          </p:cNvSpPr>
          <p:nvPr>
            <p:ph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110000"/>
              </a:lnSpc>
              <a:spcBef>
                <a:spcPts val="1417"/>
              </a:spcBef>
              <a:buNone/>
            </a:pPr>
            <a:endParaRPr lang="en-US" sz="1800" b="0" strike="noStrike" spc="-1">
              <a:solidFill>
                <a:srgbClr val="0C322C"/>
              </a:solidFill>
              <a:latin typeface="Poppins Light"/>
            </a:endParaRPr>
          </a:p>
        </p:txBody>
      </p:sp>
      <p:sp>
        <p:nvSpPr>
          <p:cNvPr id="35" name="PlaceHolder 7"/>
          <p:cNvSpPr>
            <a:spLocks noGrp="1"/>
          </p:cNvSpPr>
          <p:nvPr>
            <p:ph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110000"/>
              </a:lnSpc>
              <a:spcBef>
                <a:spcPts val="1417"/>
              </a:spcBef>
              <a:buNone/>
            </a:pPr>
            <a:endParaRPr lang="en-US" sz="1800" b="0" strike="noStrike" spc="-1">
              <a:solidFill>
                <a:srgbClr val="0C322C"/>
              </a:solidFill>
              <a:latin typeface="Poppins Light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Poppins Light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Poppins Light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110000"/>
              </a:lnSpc>
              <a:spcBef>
                <a:spcPts val="1417"/>
              </a:spcBef>
              <a:buNone/>
            </a:pPr>
            <a:endParaRPr lang="en-US" sz="1800" b="0" strike="noStrike" spc="-1">
              <a:solidFill>
                <a:srgbClr val="0C322C"/>
              </a:solidFill>
              <a:latin typeface="Poppins Light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Poppins Light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110000"/>
              </a:lnSpc>
              <a:spcBef>
                <a:spcPts val="1417"/>
              </a:spcBef>
              <a:buNone/>
            </a:pPr>
            <a:endParaRPr lang="en-US" sz="1800" b="0" strike="noStrike" spc="-1">
              <a:solidFill>
                <a:srgbClr val="0C322C"/>
              </a:solidFill>
              <a:latin typeface="Poppins Light"/>
            </a:endParaRPr>
          </a:p>
        </p:txBody>
      </p:sp>
      <p:sp>
        <p:nvSpPr>
          <p:cNvPr id="6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110000"/>
              </a:lnSpc>
              <a:spcBef>
                <a:spcPts val="1417"/>
              </a:spcBef>
              <a:buNone/>
            </a:pPr>
            <a:endParaRPr lang="en-US" sz="1800" b="0" strike="noStrike" spc="-1">
              <a:solidFill>
                <a:srgbClr val="0C322C"/>
              </a:solidFill>
              <a:latin typeface="Poppins Light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Poppins Light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Poppins Light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110000"/>
              </a:lnSpc>
              <a:spcBef>
                <a:spcPts val="1417"/>
              </a:spcBef>
              <a:buNone/>
            </a:pPr>
            <a:endParaRPr lang="en-US" sz="1800" b="0" strike="noStrike" spc="-1">
              <a:solidFill>
                <a:srgbClr val="0C322C"/>
              </a:solidFill>
              <a:latin typeface="Poppins Light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110000"/>
              </a:lnSpc>
              <a:spcBef>
                <a:spcPts val="1417"/>
              </a:spcBef>
              <a:buNone/>
            </a:pPr>
            <a:endParaRPr lang="en-US" sz="1800" b="0" strike="noStrike" spc="-1">
              <a:solidFill>
                <a:srgbClr val="0C322C"/>
              </a:solidFill>
              <a:latin typeface="Poppins Light"/>
            </a:endParaRPr>
          </a:p>
        </p:txBody>
      </p:sp>
      <p:sp>
        <p:nvSpPr>
          <p:cNvPr id="12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110000"/>
              </a:lnSpc>
              <a:spcBef>
                <a:spcPts val="1417"/>
              </a:spcBef>
              <a:buNone/>
            </a:pPr>
            <a:endParaRPr lang="en-US" sz="1800" b="0" strike="noStrike" spc="-1">
              <a:solidFill>
                <a:srgbClr val="0C322C"/>
              </a:solidFill>
              <a:latin typeface="Poppins Light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Poppins Light"/>
            </a:endParaRPr>
          </a:p>
        </p:txBody>
      </p:sp>
      <p:sp>
        <p:nvSpPr>
          <p:cNvPr id="14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110000"/>
              </a:lnSpc>
              <a:spcBef>
                <a:spcPts val="1417"/>
              </a:spcBef>
              <a:buNone/>
            </a:pPr>
            <a:endParaRPr lang="en-US" sz="1800" b="0" strike="noStrike" spc="-1">
              <a:solidFill>
                <a:srgbClr val="0C322C"/>
              </a:solidFill>
              <a:latin typeface="Poppins Light"/>
            </a:endParaRPr>
          </a:p>
        </p:txBody>
      </p:sp>
      <p:sp>
        <p:nvSpPr>
          <p:cNvPr id="15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110000"/>
              </a:lnSpc>
              <a:spcBef>
                <a:spcPts val="1417"/>
              </a:spcBef>
              <a:buNone/>
            </a:pPr>
            <a:endParaRPr lang="en-US" sz="1800" b="0" strike="noStrike" spc="-1">
              <a:solidFill>
                <a:srgbClr val="0C322C"/>
              </a:solidFill>
              <a:latin typeface="Poppins Light"/>
            </a:endParaRPr>
          </a:p>
        </p:txBody>
      </p:sp>
      <p:sp>
        <p:nvSpPr>
          <p:cNvPr id="16" name="PlaceHolder 4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110000"/>
              </a:lnSpc>
              <a:spcBef>
                <a:spcPts val="1417"/>
              </a:spcBef>
              <a:buNone/>
            </a:pPr>
            <a:endParaRPr lang="en-US" sz="1800" b="0" strike="noStrike" spc="-1">
              <a:solidFill>
                <a:srgbClr val="0C322C"/>
              </a:solidFill>
              <a:latin typeface="Poppins Light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Poppins Light"/>
            </a:endParaRPr>
          </a:p>
        </p:txBody>
      </p:sp>
      <p:sp>
        <p:nvSpPr>
          <p:cNvPr id="18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110000"/>
              </a:lnSpc>
              <a:spcBef>
                <a:spcPts val="1417"/>
              </a:spcBef>
              <a:buNone/>
            </a:pPr>
            <a:endParaRPr lang="en-US" sz="1800" b="0" strike="noStrike" spc="-1">
              <a:solidFill>
                <a:srgbClr val="0C322C"/>
              </a:solidFill>
              <a:latin typeface="Poppins Light"/>
            </a:endParaRPr>
          </a:p>
        </p:txBody>
      </p:sp>
      <p:sp>
        <p:nvSpPr>
          <p:cNvPr id="19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110000"/>
              </a:lnSpc>
              <a:spcBef>
                <a:spcPts val="1417"/>
              </a:spcBef>
              <a:buNone/>
            </a:pPr>
            <a:endParaRPr lang="en-US" sz="1800" b="0" strike="noStrike" spc="-1">
              <a:solidFill>
                <a:srgbClr val="0C322C"/>
              </a:solidFill>
              <a:latin typeface="Poppins Light"/>
            </a:endParaRPr>
          </a:p>
        </p:txBody>
      </p:sp>
      <p:sp>
        <p:nvSpPr>
          <p:cNvPr id="20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110000"/>
              </a:lnSpc>
              <a:spcBef>
                <a:spcPts val="1417"/>
              </a:spcBef>
              <a:buNone/>
            </a:pPr>
            <a:endParaRPr lang="en-US" sz="1800" b="0" strike="noStrike" spc="-1">
              <a:solidFill>
                <a:srgbClr val="0C322C"/>
              </a:solidFill>
              <a:latin typeface="Poppins Light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22A2E829-83CE-4E27-A32B-17362DB8A979}"/>
              </a:ext>
            </a:extLst>
          </p:cNvPr>
          <p:cNvGraphicFramePr>
            <a:graphicFrameLocks/>
          </p:cNvGraphicFramePr>
          <p:nvPr/>
        </p:nvGraphicFramePr>
        <p:xfrm>
          <a:off x="2936834" y="1795694"/>
          <a:ext cx="2958571" cy="21617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SUSE Infinity">
  <a:themeElements>
    <a:clrScheme name="SUSE Infinity">
      <a:dk1>
        <a:sysClr val="windowText" lastClr="000000"/>
      </a:dk1>
      <a:lt1>
        <a:sysClr val="window" lastClr="FFFFFF"/>
      </a:lt1>
      <a:dk2>
        <a:srgbClr val="0C322C"/>
      </a:dk2>
      <a:lt2>
        <a:srgbClr val="EFEFEF"/>
      </a:lt2>
      <a:accent1>
        <a:srgbClr val="30BA78"/>
      </a:accent1>
      <a:accent2>
        <a:srgbClr val="192072"/>
      </a:accent2>
      <a:accent3>
        <a:srgbClr val="2453FF"/>
      </a:accent3>
      <a:accent4>
        <a:srgbClr val="FE7C3F"/>
      </a:accent4>
      <a:accent5>
        <a:srgbClr val="90EBCD"/>
      </a:accent5>
      <a:accent6>
        <a:srgbClr val="A5A5A5"/>
      </a:accent6>
      <a:hlink>
        <a:srgbClr val="ED7D31"/>
      </a:hlink>
      <a:folHlink>
        <a:srgbClr val="FFA56F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C322C"/>
      </a:dk2>
      <a:lt2>
        <a:srgbClr val="EFEFEF"/>
      </a:lt2>
      <a:accent1>
        <a:srgbClr val="30BA78"/>
      </a:accent1>
      <a:accent2>
        <a:srgbClr val="192072"/>
      </a:accent2>
      <a:accent3>
        <a:srgbClr val="2453FF"/>
      </a:accent3>
      <a:accent4>
        <a:srgbClr val="FE7C3F"/>
      </a:accent4>
      <a:accent5>
        <a:srgbClr val="90EBCD"/>
      </a:accent5>
      <a:accent6>
        <a:srgbClr val="A5A5A5"/>
      </a:accent6>
      <a:hlink>
        <a:srgbClr val="ED7D31"/>
      </a:hlink>
      <a:folHlink>
        <a:srgbClr val="FFA56F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</TotalTime>
  <Words>2787</Words>
  <Application>Microsoft Office PowerPoint</Application>
  <PresentationFormat>Widescreen</PresentationFormat>
  <Paragraphs>430</Paragraphs>
  <Slides>1</Slides>
  <Notes>1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SUSE Infinity</vt:lpstr>
      <vt:lpstr>PowerPoint Presentation</vt:lpstr>
    </vt:vector>
  </TitlesOfParts>
  <Company>Deloitte Touche Tohmatsu Services, Inc.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Armstrong, India</dc:creator>
  <dc:description/>
  <cp:lastModifiedBy>Gerald Pfeifer</cp:lastModifiedBy>
  <cp:revision>25</cp:revision>
  <cp:lastPrinted>2021-04-28T10:11:46Z</cp:lastPrinted>
  <dcterms:created xsi:type="dcterms:W3CDTF">2020-11-17T10:12:06Z</dcterms:created>
  <dcterms:modified xsi:type="dcterms:W3CDTF">2021-12-29T22:01:31Z</dcterms:modified>
  <dc:language>en-US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0x010100BE61665A8C1D0043A541FCE368379ACB</vt:lpwstr>
  </property>
  <property fmtid="{D5CDD505-2E9C-101B-9397-08002B2CF9AE}" pid="3" name="Notes">
    <vt:i4>1</vt:i4>
  </property>
  <property fmtid="{D5CDD505-2E9C-101B-9397-08002B2CF9AE}" pid="4" name="PresentationFormat">
    <vt:lpwstr>Widescreen</vt:lpwstr>
  </property>
  <property fmtid="{D5CDD505-2E9C-101B-9397-08002B2CF9AE}" pid="5" name="Slides">
    <vt:i4>1</vt:i4>
  </property>
</Properties>
</file>