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charts/chart1.xml" ContentType="application/vnd.openxmlformats-officedocument.drawingml.chart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_rels/slide1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8640762" cy="575945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roundedCorners val="0"/>
  <c:chart>
    <c:autoTitleDeleted val="1"/>
    <c:plotArea>
      <c:barChart>
        <c:barDir val="col"/>
        <c:grouping val="clustered"/>
        <c:varyColors val="0"/>
        <c:ser>
          <c:idx val="0"/>
          <c:order val="0"/>
          <c:tx>
            <c:strRef>
              <c:f>label 0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004586"/>
            </a:solidFill>
            <a:ln w="0">
              <a:noFill/>
            </a:ln>
          </c:spPr>
          <c:invertIfNegative val="0"/>
          <c:dLbls>
            <c:txPr>
              <a:bodyPr wrap="none"/>
              <a:lstStyle/>
              <a:p>
                <a:pPr>
                  <a:defRPr b="0" lang="en-US" sz="1000" spc="-1" strike="noStrike">
                    <a:latin typeface="Arial"/>
                  </a:defRPr>
                </a:pPr>
              </a:p>
            </c:txPr>
            <c:showLegendKey val="0"/>
            <c:showVal val="0"/>
            <c:showCatName val="0"/>
            <c:showSerName val="0"/>
            <c:showPercent val="0"/>
            <c:separator> </c:separator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categories</c:f>
              <c:strCache>
                <c:ptCount val="4"/>
                <c:pt idx="0">
                  <c:v>Anne</c:v>
                </c:pt>
                <c:pt idx="1">
                  <c:v>Bob</c:v>
                </c:pt>
                <c:pt idx="2">
                  <c:v>Jan</c:v>
                </c:pt>
                <c:pt idx="3">
                  <c:v>Tom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4"/>
                <c:pt idx="0">
                  <c:v>9</c:v>
                </c:pt>
                <c:pt idx="1">
                  <c:v>2</c:v>
                </c:pt>
                <c:pt idx="2">
                  <c:v>3</c:v>
                </c:pt>
                <c:pt idx="3">
                  <c:v>8</c:v>
                </c:pt>
              </c:numCache>
            </c:numRef>
          </c:val>
        </c:ser>
        <c:gapWidth val="100"/>
        <c:overlap val="0"/>
        <c:axId val="44617440"/>
        <c:axId val="81715766"/>
      </c:barChart>
      <c:catAx>
        <c:axId val="44617440"/>
        <c:scaling>
          <c:orientation val="minMax"/>
        </c:scaling>
        <c:delete val="0"/>
        <c:axPos val="b"/>
        <c:numFmt formatCode="[$-407]dd/mm/yyyy" sourceLinked="1"/>
        <c:majorTickMark val="out"/>
        <c:minorTickMark val="none"/>
        <c:tickLblPos val="nextTo"/>
        <c:spPr>
          <a:ln w="0">
            <a:solidFill>
              <a:srgbClr val="b3b3b3"/>
            </a:solidFill>
          </a:ln>
        </c:spPr>
        <c:txPr>
          <a:bodyPr/>
          <a:lstStyle/>
          <a:p>
            <a:pPr>
              <a:defRPr b="0" lang="en-US" sz="1000" spc="-1" strike="noStrike">
                <a:latin typeface="Arial"/>
              </a:defRPr>
            </a:pPr>
          </a:p>
        </c:txPr>
        <c:crossAx val="81715766"/>
        <c:crosses val="autoZero"/>
        <c:auto val="1"/>
        <c:lblAlgn val="ctr"/>
        <c:lblOffset val="100"/>
        <c:noMultiLvlLbl val="0"/>
      </c:catAx>
      <c:valAx>
        <c:axId val="81715766"/>
        <c:scaling>
          <c:orientation val="minMax"/>
        </c:scaling>
        <c:delete val="0"/>
        <c:axPos val="l"/>
        <c:majorGridlines>
          <c:spPr>
            <a:ln w="0">
              <a:solidFill>
                <a:srgbClr val="b3b3b3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 w="0">
            <a:solidFill>
              <a:srgbClr val="b3b3b3"/>
            </a:solidFill>
          </a:ln>
        </c:spPr>
        <c:txPr>
          <a:bodyPr/>
          <a:lstStyle/>
          <a:p>
            <a:pPr>
              <a:defRPr b="0" lang="en-US" sz="1000" spc="-1" strike="noStrike">
                <a:latin typeface="Arial"/>
              </a:defRPr>
            </a:pPr>
          </a:p>
        </c:txPr>
        <c:crossAx val="44617440"/>
        <c:crosses val="autoZero"/>
        <c:crossBetween val="between"/>
      </c:valAx>
      <c:spPr>
        <a:noFill/>
        <a:ln w="0">
          <a:solidFill>
            <a:srgbClr val="b3b3b3"/>
          </a:solidFill>
        </a:ln>
      </c:spPr>
    </c:plotArea>
    <c:legend>
      <c:legendPos val="r"/>
      <c:overlay val="0"/>
      <c:spPr>
        <a:gradFill rotWithShape="0">
          <a:gsLst>
            <a:gs pos="0">
              <a:srgbClr val="32cd32"/>
            </a:gs>
            <a:gs pos="50000">
              <a:srgbClr val="32cd32">
                <a:alpha val="0"/>
              </a:srgbClr>
            </a:gs>
            <a:gs pos="100000">
              <a:srgbClr val="32cd32"/>
            </a:gs>
          </a:gsLst>
          <a:lin ang="5400000"/>
        </a:gradFill>
        <a:ln w="0">
          <a:noFill/>
        </a:ln>
      </c:spPr>
      <c:txPr>
        <a:bodyPr/>
        <a:lstStyle/>
        <a:p>
          <a:pPr>
            <a:defRPr b="0" lang="en-US" sz="1000" spc="-1" strike="noStrike">
              <a:latin typeface="Arial"/>
            </a:defRPr>
          </a:pPr>
        </a:p>
      </c:txPr>
    </c:legend>
    <c:plotVisOnly val="1"/>
    <c:dispBlanksAs val="gap"/>
  </c:chart>
  <c:spPr>
    <a:noFill/>
    <a:ln w="0">
      <a:noFill/>
    </a:ln>
  </c:spPr>
</c:chartSpace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720000" y="0"/>
            <a:ext cx="7920000" cy="720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7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720000" y="900000"/>
            <a:ext cx="3600000" cy="2060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720000" y="3156480"/>
            <a:ext cx="3600000" cy="2060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720000" y="0"/>
            <a:ext cx="7920000" cy="720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7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720000" y="900000"/>
            <a:ext cx="1756440" cy="2060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2564640" y="900000"/>
            <a:ext cx="1756440" cy="2060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720000" y="3156480"/>
            <a:ext cx="1756440" cy="2060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2564640" y="3156480"/>
            <a:ext cx="1756440" cy="2060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720000" y="0"/>
            <a:ext cx="7920000" cy="720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7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720000" y="900000"/>
            <a:ext cx="1158840" cy="2060280"/>
          </a:xfrm>
          <a:prstGeom prst="rect">
            <a:avLst/>
          </a:prstGeom>
        </p:spPr>
        <p:txBody>
          <a:bodyPr lIns="0" rIns="0" tIns="0" bIns="0">
            <a:normAutofit fontScale="83000"/>
          </a:bodyPr>
          <a:p>
            <a:endParaRPr b="0" lang="de-DE" sz="325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1937160" y="900000"/>
            <a:ext cx="1158840" cy="2060280"/>
          </a:xfrm>
          <a:prstGeom prst="rect">
            <a:avLst/>
          </a:prstGeom>
        </p:spPr>
        <p:txBody>
          <a:bodyPr lIns="0" rIns="0" tIns="0" bIns="0">
            <a:normAutofit fontScale="83000"/>
          </a:bodyPr>
          <a:p>
            <a:endParaRPr b="0" lang="de-DE" sz="325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3154320" y="900000"/>
            <a:ext cx="1158840" cy="2060280"/>
          </a:xfrm>
          <a:prstGeom prst="rect">
            <a:avLst/>
          </a:prstGeom>
        </p:spPr>
        <p:txBody>
          <a:bodyPr lIns="0" rIns="0" tIns="0" bIns="0">
            <a:normAutofit fontScale="83000"/>
          </a:bodyPr>
          <a:p>
            <a:endParaRPr b="0" lang="de-DE" sz="325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720000" y="3156480"/>
            <a:ext cx="1158840" cy="2060280"/>
          </a:xfrm>
          <a:prstGeom prst="rect">
            <a:avLst/>
          </a:prstGeom>
        </p:spPr>
        <p:txBody>
          <a:bodyPr lIns="0" rIns="0" tIns="0" bIns="0">
            <a:normAutofit fontScale="83000"/>
          </a:bodyPr>
          <a:p>
            <a:endParaRPr b="0" lang="de-DE" sz="325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1937160" y="3156480"/>
            <a:ext cx="1158840" cy="2060280"/>
          </a:xfrm>
          <a:prstGeom prst="rect">
            <a:avLst/>
          </a:prstGeom>
        </p:spPr>
        <p:txBody>
          <a:bodyPr lIns="0" rIns="0" tIns="0" bIns="0">
            <a:normAutofit fontScale="83000"/>
          </a:bodyPr>
          <a:p>
            <a:endParaRPr b="0" lang="de-DE" sz="325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3154320" y="3156480"/>
            <a:ext cx="1158840" cy="2060280"/>
          </a:xfrm>
          <a:prstGeom prst="rect">
            <a:avLst/>
          </a:prstGeom>
        </p:spPr>
        <p:txBody>
          <a:bodyPr lIns="0" rIns="0" tIns="0" bIns="0">
            <a:normAutofit fontScale="83000"/>
          </a:bodyPr>
          <a:p>
            <a:endParaRPr b="0" lang="de-DE" sz="325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720000" y="0"/>
            <a:ext cx="7920000" cy="720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7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720000" y="900000"/>
            <a:ext cx="3600000" cy="4320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720000" y="0"/>
            <a:ext cx="7920000" cy="720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7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720000" y="900000"/>
            <a:ext cx="3600000" cy="432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720000" y="0"/>
            <a:ext cx="7920000" cy="720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7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720000" y="900000"/>
            <a:ext cx="1756440" cy="432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2564640" y="900000"/>
            <a:ext cx="1756440" cy="432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720000" y="0"/>
            <a:ext cx="7920000" cy="720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7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720000" y="0"/>
            <a:ext cx="7920000" cy="3338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720000" y="0"/>
            <a:ext cx="7920000" cy="720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7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720000" y="900000"/>
            <a:ext cx="1756440" cy="2060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2564640" y="900000"/>
            <a:ext cx="1756440" cy="432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720000" y="3156480"/>
            <a:ext cx="1756440" cy="2060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720000" y="0"/>
            <a:ext cx="7920000" cy="720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7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720000" y="900000"/>
            <a:ext cx="1756440" cy="432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2564640" y="900000"/>
            <a:ext cx="1756440" cy="2060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2564640" y="3156480"/>
            <a:ext cx="1756440" cy="2060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720000" y="0"/>
            <a:ext cx="7920000" cy="720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7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720000" y="900000"/>
            <a:ext cx="1756440" cy="2060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2564640" y="900000"/>
            <a:ext cx="1756440" cy="2060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720000" y="3156480"/>
            <a:ext cx="3600000" cy="2060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720000" y="0"/>
            <a:ext cx="7920000" cy="720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de-DE" sz="4470" spc="-1" strike="noStrike">
                <a:latin typeface="Arial"/>
              </a:rPr>
              <a:t>Click to edit the title text format</a:t>
            </a:r>
            <a:endParaRPr b="0" lang="de-DE" sz="447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720000" y="900000"/>
            <a:ext cx="3600000" cy="4320000"/>
          </a:xfrm>
          <a:prstGeom prst="rect">
            <a:avLst/>
          </a:prstGeom>
        </p:spPr>
        <p:txBody>
          <a:bodyPr lIns="0" rIns="0" tIns="0" bIns="0">
            <a:normAutofit fontScale="47000"/>
          </a:bodyPr>
          <a:p>
            <a:pPr marL="432000" indent="-324000">
              <a:spcBef>
                <a:spcPts val="143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3250" spc="-1" strike="noStrike">
                <a:latin typeface="Arial"/>
              </a:rPr>
              <a:t>Click to edit the outline text format</a:t>
            </a:r>
            <a:endParaRPr b="0" lang="de-DE" sz="3250" spc="-1" strike="noStrike">
              <a:latin typeface="Arial"/>
            </a:endParaRPr>
          </a:p>
          <a:p>
            <a:pPr lvl="1" marL="864000" indent="-324000">
              <a:spcBef>
                <a:spcPts val="1151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840" spc="-1" strike="noStrike">
                <a:latin typeface="Arial"/>
              </a:rPr>
              <a:t>Second Outline Level</a:t>
            </a:r>
            <a:endParaRPr b="0" lang="de-DE" sz="2840" spc="-1" strike="noStrike">
              <a:latin typeface="Arial"/>
            </a:endParaRPr>
          </a:p>
          <a:p>
            <a:pPr lvl="2" marL="1296000" indent="-288000">
              <a:spcBef>
                <a:spcPts val="86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440" spc="-1" strike="noStrike">
                <a:latin typeface="Arial"/>
              </a:rPr>
              <a:t>Third Outline Level</a:t>
            </a:r>
            <a:endParaRPr b="0" lang="de-DE" sz="2440" spc="-1" strike="noStrike">
              <a:latin typeface="Arial"/>
            </a:endParaRPr>
          </a:p>
          <a:p>
            <a:pPr lvl="3" marL="1728000" indent="-216000">
              <a:spcBef>
                <a:spcPts val="575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029" spc="-1" strike="noStrike">
                <a:latin typeface="Arial"/>
              </a:rPr>
              <a:t>Fourth Outline Level</a:t>
            </a:r>
            <a:endParaRPr b="0" lang="de-DE" sz="2029" spc="-1" strike="noStrike">
              <a:latin typeface="Arial"/>
            </a:endParaRPr>
          </a:p>
          <a:p>
            <a:pPr lvl="4" marL="2160000" indent="-216000">
              <a:spcBef>
                <a:spcPts val="286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29" spc="-1" strike="noStrike">
                <a:latin typeface="Arial"/>
              </a:rPr>
              <a:t>Fifth Outline Level</a:t>
            </a:r>
            <a:endParaRPr b="0" lang="de-DE" sz="2029" spc="-1" strike="noStrike">
              <a:latin typeface="Arial"/>
            </a:endParaRPr>
          </a:p>
          <a:p>
            <a:pPr lvl="5" marL="2592000" indent="-216000">
              <a:spcBef>
                <a:spcPts val="286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29" spc="-1" strike="noStrike">
                <a:latin typeface="Arial"/>
              </a:rPr>
              <a:t>Sixth Outline Level</a:t>
            </a:r>
            <a:endParaRPr b="0" lang="de-DE" sz="2029" spc="-1" strike="noStrike">
              <a:latin typeface="Arial"/>
            </a:endParaRPr>
          </a:p>
          <a:p>
            <a:pPr lvl="6" marL="3024000" indent="-216000">
              <a:spcBef>
                <a:spcPts val="286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29" spc="-1" strike="noStrike">
                <a:latin typeface="Arial"/>
              </a:rPr>
              <a:t>Seventh Outline Level</a:t>
            </a:r>
            <a:endParaRPr b="0" lang="de-DE" sz="2029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chart" Target="../charts/chart1.xml"/><Relationship Id="rId2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" name=""/>
          <p:cNvGraphicFramePr/>
          <p:nvPr/>
        </p:nvGraphicFramePr>
        <p:xfrm>
          <a:off x="1250280" y="1260720"/>
          <a:ext cx="5759640" cy="3239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</TotalTime>
  <Application>B2020/7.1.0.0.alpha0$Windows_X86_64 LibreOffice_project/f97077c5fe41195bf2054892ae08e3307983e6dc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2020-07-26T15:07:59Z</dcterms:created>
  <dc:creator>Regina Henschel</dc:creator>
  <dc:description/>
  <dc:language>de-DE</dc:language>
  <cp:lastModifiedBy>Regina Henschel</cp:lastModifiedBy>
  <dcterms:modified xsi:type="dcterms:W3CDTF">2020-07-26T20:22:48Z</dcterms:modified>
  <cp:revision>4</cp:revision>
  <dc:subject/>
  <dc:title>24x16</dc:title>
</cp:coreProperties>
</file>